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587" r:id="rId2"/>
    <p:sldId id="619" r:id="rId3"/>
    <p:sldId id="641" r:id="rId4"/>
    <p:sldId id="642" r:id="rId5"/>
    <p:sldId id="643" r:id="rId6"/>
    <p:sldId id="618" r:id="rId7"/>
    <p:sldId id="644" r:id="rId8"/>
    <p:sldId id="645" r:id="rId9"/>
    <p:sldId id="646" r:id="rId10"/>
    <p:sldId id="647" r:id="rId11"/>
    <p:sldId id="648" r:id="rId12"/>
    <p:sldId id="649" r:id="rId13"/>
    <p:sldId id="650" r:id="rId14"/>
    <p:sldId id="651" r:id="rId15"/>
    <p:sldId id="652" r:id="rId16"/>
    <p:sldId id="654" r:id="rId17"/>
    <p:sldId id="655" r:id="rId18"/>
    <p:sldId id="653" r:id="rId19"/>
    <p:sldId id="656" r:id="rId20"/>
    <p:sldId id="658" r:id="rId21"/>
    <p:sldId id="659" r:id="rId22"/>
    <p:sldId id="660" r:id="rId23"/>
    <p:sldId id="661" r:id="rId24"/>
    <p:sldId id="662" r:id="rId25"/>
    <p:sldId id="663" r:id="rId26"/>
    <p:sldId id="664" r:id="rId2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272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10B6EB-45BF-4A16-BA69-CAE755507630}" v="16" dt="2018-11-27T17:16:03.6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703" autoAdjust="0"/>
    <p:restoredTop sz="93539" autoAdjust="0"/>
  </p:normalViewPr>
  <p:slideViewPr>
    <p:cSldViewPr snapToGrid="0">
      <p:cViewPr varScale="1">
        <p:scale>
          <a:sx n="81" d="100"/>
          <a:sy n="81" d="100"/>
        </p:scale>
        <p:origin x="582"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2AFD49B-309F-4261-A61A-8FA8241881E2}" type="datetimeFigureOut">
              <a:rPr lang="en-US" smtClean="0"/>
              <a:t>11/29/2018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FF567A8-86D8-47DA-AA73-AC5D0C06AC72}" type="slidenum">
              <a:rPr lang="en-US" smtClean="0"/>
              <a:t>‹#›</a:t>
            </a:fld>
            <a:endParaRPr lang="en-US"/>
          </a:p>
        </p:txBody>
      </p:sp>
    </p:spTree>
    <p:extLst>
      <p:ext uri="{BB962C8B-B14F-4D97-AF65-F5344CB8AC3E}">
        <p14:creationId xmlns:p14="http://schemas.microsoft.com/office/powerpoint/2010/main" val="30612608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1774">
              <a:defRPr/>
            </a:pPr>
            <a:fld id="{0FF567A8-86D8-47DA-AA73-AC5D0C06AC72}" type="slidenum">
              <a:rPr lang="en-US">
                <a:solidFill>
                  <a:prstClr val="black"/>
                </a:solidFill>
                <a:latin typeface="Calibri" panose="020F0502020204030204"/>
              </a:rPr>
              <a:pPr defTabSz="931774">
                <a:defRPr/>
              </a:pPr>
              <a:t>1</a:t>
            </a:fld>
            <a:endParaRPr lang="en-US">
              <a:solidFill>
                <a:prstClr val="black"/>
              </a:solidFill>
              <a:latin typeface="Calibri" panose="020F0502020204030204"/>
            </a:endParaRPr>
          </a:p>
        </p:txBody>
      </p:sp>
    </p:spTree>
    <p:extLst>
      <p:ext uri="{BB962C8B-B14F-4D97-AF65-F5344CB8AC3E}">
        <p14:creationId xmlns:p14="http://schemas.microsoft.com/office/powerpoint/2010/main" val="2861856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819BA-67D9-45B8-8966-06CA4C0101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48E4E66-DD05-482A-9613-67E006CDF5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DED2953-B8DE-4B36-9800-AA4A710F8C6C}"/>
              </a:ext>
            </a:extLst>
          </p:cNvPr>
          <p:cNvSpPr>
            <a:spLocks noGrp="1"/>
          </p:cNvSpPr>
          <p:nvPr>
            <p:ph type="dt" sz="half" idx="10"/>
          </p:nvPr>
        </p:nvSpPr>
        <p:spPr/>
        <p:txBody>
          <a:bodyPr/>
          <a:lstStyle/>
          <a:p>
            <a:fld id="{744C25B2-1630-4F0B-AE0D-688E0A1BD9D0}" type="datetimeFigureOut">
              <a:rPr lang="en-US" smtClean="0"/>
              <a:t>11/29/2018</a:t>
            </a:fld>
            <a:endParaRPr lang="en-US"/>
          </a:p>
        </p:txBody>
      </p:sp>
      <p:sp>
        <p:nvSpPr>
          <p:cNvPr id="5" name="Footer Placeholder 4">
            <a:extLst>
              <a:ext uri="{FF2B5EF4-FFF2-40B4-BE49-F238E27FC236}">
                <a16:creationId xmlns:a16="http://schemas.microsoft.com/office/drawing/2014/main" id="{F9E7A9C5-EC86-4483-809C-8C24AB8D27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3F6B36-8C8F-410B-962C-F2BC08F39B5B}"/>
              </a:ext>
            </a:extLst>
          </p:cNvPr>
          <p:cNvSpPr>
            <a:spLocks noGrp="1"/>
          </p:cNvSpPr>
          <p:nvPr>
            <p:ph type="sldNum" sz="quarter" idx="12"/>
          </p:nvPr>
        </p:nvSpPr>
        <p:spPr/>
        <p:txBody>
          <a:bodyPr/>
          <a:lstStyle/>
          <a:p>
            <a:fld id="{0F9B2A63-BE3A-43A6-A7F0-A66588FD8835}" type="slidenum">
              <a:rPr lang="en-US" smtClean="0"/>
              <a:t>‹#›</a:t>
            </a:fld>
            <a:endParaRPr lang="en-US"/>
          </a:p>
        </p:txBody>
      </p:sp>
    </p:spTree>
    <p:extLst>
      <p:ext uri="{BB962C8B-B14F-4D97-AF65-F5344CB8AC3E}">
        <p14:creationId xmlns:p14="http://schemas.microsoft.com/office/powerpoint/2010/main" val="597513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A26ED-3EBB-4B40-A2BF-FB59FC23EE3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C8E954B-49E3-459D-B50A-DEA14D66FB2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B56020-B93B-4258-BBD7-30FEF9EEF55C}"/>
              </a:ext>
            </a:extLst>
          </p:cNvPr>
          <p:cNvSpPr>
            <a:spLocks noGrp="1"/>
          </p:cNvSpPr>
          <p:nvPr>
            <p:ph type="dt" sz="half" idx="10"/>
          </p:nvPr>
        </p:nvSpPr>
        <p:spPr/>
        <p:txBody>
          <a:bodyPr/>
          <a:lstStyle/>
          <a:p>
            <a:fld id="{744C25B2-1630-4F0B-AE0D-688E0A1BD9D0}" type="datetimeFigureOut">
              <a:rPr lang="en-US" smtClean="0"/>
              <a:t>11/29/2018</a:t>
            </a:fld>
            <a:endParaRPr lang="en-US"/>
          </a:p>
        </p:txBody>
      </p:sp>
      <p:sp>
        <p:nvSpPr>
          <p:cNvPr id="5" name="Footer Placeholder 4">
            <a:extLst>
              <a:ext uri="{FF2B5EF4-FFF2-40B4-BE49-F238E27FC236}">
                <a16:creationId xmlns:a16="http://schemas.microsoft.com/office/drawing/2014/main" id="{1099DB48-29C3-4E2E-8091-F8F9A801BF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758247-0933-41D0-BD60-5F4A50509B18}"/>
              </a:ext>
            </a:extLst>
          </p:cNvPr>
          <p:cNvSpPr>
            <a:spLocks noGrp="1"/>
          </p:cNvSpPr>
          <p:nvPr>
            <p:ph type="sldNum" sz="quarter" idx="12"/>
          </p:nvPr>
        </p:nvSpPr>
        <p:spPr/>
        <p:txBody>
          <a:bodyPr/>
          <a:lstStyle/>
          <a:p>
            <a:fld id="{0F9B2A63-BE3A-43A6-A7F0-A66588FD8835}" type="slidenum">
              <a:rPr lang="en-US" smtClean="0"/>
              <a:t>‹#›</a:t>
            </a:fld>
            <a:endParaRPr lang="en-US"/>
          </a:p>
        </p:txBody>
      </p:sp>
    </p:spTree>
    <p:extLst>
      <p:ext uri="{BB962C8B-B14F-4D97-AF65-F5344CB8AC3E}">
        <p14:creationId xmlns:p14="http://schemas.microsoft.com/office/powerpoint/2010/main" val="1780519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4D7A68-D166-421F-941B-A44EAF9D6E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5CD8F47-3BC4-4763-A6F7-142A5BCFDC6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6C3900-FB0D-4DCF-B2B7-CA6DABA97821}"/>
              </a:ext>
            </a:extLst>
          </p:cNvPr>
          <p:cNvSpPr>
            <a:spLocks noGrp="1"/>
          </p:cNvSpPr>
          <p:nvPr>
            <p:ph type="dt" sz="half" idx="10"/>
          </p:nvPr>
        </p:nvSpPr>
        <p:spPr/>
        <p:txBody>
          <a:bodyPr/>
          <a:lstStyle/>
          <a:p>
            <a:fld id="{744C25B2-1630-4F0B-AE0D-688E0A1BD9D0}" type="datetimeFigureOut">
              <a:rPr lang="en-US" smtClean="0"/>
              <a:t>11/29/2018</a:t>
            </a:fld>
            <a:endParaRPr lang="en-US"/>
          </a:p>
        </p:txBody>
      </p:sp>
      <p:sp>
        <p:nvSpPr>
          <p:cNvPr id="5" name="Footer Placeholder 4">
            <a:extLst>
              <a:ext uri="{FF2B5EF4-FFF2-40B4-BE49-F238E27FC236}">
                <a16:creationId xmlns:a16="http://schemas.microsoft.com/office/drawing/2014/main" id="{C8E9CF5B-9282-4D6A-BC1D-249DBAC543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28A4BB-39C6-45DB-874F-F1D37741DBFF}"/>
              </a:ext>
            </a:extLst>
          </p:cNvPr>
          <p:cNvSpPr>
            <a:spLocks noGrp="1"/>
          </p:cNvSpPr>
          <p:nvPr>
            <p:ph type="sldNum" sz="quarter" idx="12"/>
          </p:nvPr>
        </p:nvSpPr>
        <p:spPr/>
        <p:txBody>
          <a:bodyPr/>
          <a:lstStyle/>
          <a:p>
            <a:fld id="{0F9B2A63-BE3A-43A6-A7F0-A66588FD8835}" type="slidenum">
              <a:rPr lang="en-US" smtClean="0"/>
              <a:t>‹#›</a:t>
            </a:fld>
            <a:endParaRPr lang="en-US"/>
          </a:p>
        </p:txBody>
      </p:sp>
    </p:spTree>
    <p:extLst>
      <p:ext uri="{BB962C8B-B14F-4D97-AF65-F5344CB8AC3E}">
        <p14:creationId xmlns:p14="http://schemas.microsoft.com/office/powerpoint/2010/main" val="2691950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23B38-51B3-43E7-87A3-674F1125C6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BF2ADF-0BA3-49D1-84FA-B2A7EEAF567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104573-7B4B-4F82-93DB-52114B3FE7E4}"/>
              </a:ext>
            </a:extLst>
          </p:cNvPr>
          <p:cNvSpPr>
            <a:spLocks noGrp="1"/>
          </p:cNvSpPr>
          <p:nvPr>
            <p:ph type="dt" sz="half" idx="10"/>
          </p:nvPr>
        </p:nvSpPr>
        <p:spPr/>
        <p:txBody>
          <a:bodyPr/>
          <a:lstStyle/>
          <a:p>
            <a:fld id="{744C25B2-1630-4F0B-AE0D-688E0A1BD9D0}" type="datetimeFigureOut">
              <a:rPr lang="en-US" smtClean="0"/>
              <a:t>11/29/2018</a:t>
            </a:fld>
            <a:endParaRPr lang="en-US"/>
          </a:p>
        </p:txBody>
      </p:sp>
      <p:sp>
        <p:nvSpPr>
          <p:cNvPr id="5" name="Footer Placeholder 4">
            <a:extLst>
              <a:ext uri="{FF2B5EF4-FFF2-40B4-BE49-F238E27FC236}">
                <a16:creationId xmlns:a16="http://schemas.microsoft.com/office/drawing/2014/main" id="{86D05BEC-E5F8-4B08-AF62-B6B5BF6879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D848C5-214F-4FFE-9DEF-EC03A27F40F2}"/>
              </a:ext>
            </a:extLst>
          </p:cNvPr>
          <p:cNvSpPr>
            <a:spLocks noGrp="1"/>
          </p:cNvSpPr>
          <p:nvPr>
            <p:ph type="sldNum" sz="quarter" idx="12"/>
          </p:nvPr>
        </p:nvSpPr>
        <p:spPr/>
        <p:txBody>
          <a:bodyPr/>
          <a:lstStyle/>
          <a:p>
            <a:fld id="{0F9B2A63-BE3A-43A6-A7F0-A66588FD8835}" type="slidenum">
              <a:rPr lang="en-US" smtClean="0"/>
              <a:t>‹#›</a:t>
            </a:fld>
            <a:endParaRPr lang="en-US"/>
          </a:p>
        </p:txBody>
      </p:sp>
    </p:spTree>
    <p:extLst>
      <p:ext uri="{BB962C8B-B14F-4D97-AF65-F5344CB8AC3E}">
        <p14:creationId xmlns:p14="http://schemas.microsoft.com/office/powerpoint/2010/main" val="24492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B6DE3-AC79-4294-8D0D-C2C51A5633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F4D8956-29A5-4ECB-94CD-3A137E8505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C1A6BF0-3E89-45CB-9A43-3E04B0BA3C2F}"/>
              </a:ext>
            </a:extLst>
          </p:cNvPr>
          <p:cNvSpPr>
            <a:spLocks noGrp="1"/>
          </p:cNvSpPr>
          <p:nvPr>
            <p:ph type="dt" sz="half" idx="10"/>
          </p:nvPr>
        </p:nvSpPr>
        <p:spPr/>
        <p:txBody>
          <a:bodyPr/>
          <a:lstStyle/>
          <a:p>
            <a:fld id="{744C25B2-1630-4F0B-AE0D-688E0A1BD9D0}" type="datetimeFigureOut">
              <a:rPr lang="en-US" smtClean="0"/>
              <a:t>11/29/2018</a:t>
            </a:fld>
            <a:endParaRPr lang="en-US"/>
          </a:p>
        </p:txBody>
      </p:sp>
      <p:sp>
        <p:nvSpPr>
          <p:cNvPr id="5" name="Footer Placeholder 4">
            <a:extLst>
              <a:ext uri="{FF2B5EF4-FFF2-40B4-BE49-F238E27FC236}">
                <a16:creationId xmlns:a16="http://schemas.microsoft.com/office/drawing/2014/main" id="{7483B51C-0ADE-4034-879F-998AD39853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6C2873-FDA1-4ECD-A1B2-9C590EE22706}"/>
              </a:ext>
            </a:extLst>
          </p:cNvPr>
          <p:cNvSpPr>
            <a:spLocks noGrp="1"/>
          </p:cNvSpPr>
          <p:nvPr>
            <p:ph type="sldNum" sz="quarter" idx="12"/>
          </p:nvPr>
        </p:nvSpPr>
        <p:spPr/>
        <p:txBody>
          <a:bodyPr/>
          <a:lstStyle/>
          <a:p>
            <a:fld id="{0F9B2A63-BE3A-43A6-A7F0-A66588FD8835}" type="slidenum">
              <a:rPr lang="en-US" smtClean="0"/>
              <a:t>‹#›</a:t>
            </a:fld>
            <a:endParaRPr lang="en-US"/>
          </a:p>
        </p:txBody>
      </p:sp>
    </p:spTree>
    <p:extLst>
      <p:ext uri="{BB962C8B-B14F-4D97-AF65-F5344CB8AC3E}">
        <p14:creationId xmlns:p14="http://schemas.microsoft.com/office/powerpoint/2010/main" val="135709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84C03-89B8-465E-B474-B9B83F4AA3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6552F7-239D-4007-ABB9-29727F1D90B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8A16630-0372-4A31-8917-A6F39705F24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C3815A-AD97-4432-B2F3-95F5A576154E}"/>
              </a:ext>
            </a:extLst>
          </p:cNvPr>
          <p:cNvSpPr>
            <a:spLocks noGrp="1"/>
          </p:cNvSpPr>
          <p:nvPr>
            <p:ph type="dt" sz="half" idx="10"/>
          </p:nvPr>
        </p:nvSpPr>
        <p:spPr/>
        <p:txBody>
          <a:bodyPr/>
          <a:lstStyle/>
          <a:p>
            <a:fld id="{744C25B2-1630-4F0B-AE0D-688E0A1BD9D0}" type="datetimeFigureOut">
              <a:rPr lang="en-US" smtClean="0"/>
              <a:t>11/29/2018</a:t>
            </a:fld>
            <a:endParaRPr lang="en-US"/>
          </a:p>
        </p:txBody>
      </p:sp>
      <p:sp>
        <p:nvSpPr>
          <p:cNvPr id="6" name="Footer Placeholder 5">
            <a:extLst>
              <a:ext uri="{FF2B5EF4-FFF2-40B4-BE49-F238E27FC236}">
                <a16:creationId xmlns:a16="http://schemas.microsoft.com/office/drawing/2014/main" id="{1AE8C142-3B81-43A2-A429-22F051E3F8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3F990E-E26A-49D3-9D9D-D35B9F101AF7}"/>
              </a:ext>
            </a:extLst>
          </p:cNvPr>
          <p:cNvSpPr>
            <a:spLocks noGrp="1"/>
          </p:cNvSpPr>
          <p:nvPr>
            <p:ph type="sldNum" sz="quarter" idx="12"/>
          </p:nvPr>
        </p:nvSpPr>
        <p:spPr/>
        <p:txBody>
          <a:bodyPr/>
          <a:lstStyle/>
          <a:p>
            <a:fld id="{0F9B2A63-BE3A-43A6-A7F0-A66588FD8835}" type="slidenum">
              <a:rPr lang="en-US" smtClean="0"/>
              <a:t>‹#›</a:t>
            </a:fld>
            <a:endParaRPr lang="en-US"/>
          </a:p>
        </p:txBody>
      </p:sp>
    </p:spTree>
    <p:extLst>
      <p:ext uri="{BB962C8B-B14F-4D97-AF65-F5344CB8AC3E}">
        <p14:creationId xmlns:p14="http://schemas.microsoft.com/office/powerpoint/2010/main" val="2121177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9F70B-F651-4417-8C92-B5650C7617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D03B2A9-7975-4312-9007-65FD6C0B58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0E135DC-EF51-46CB-8185-E56F8C32D42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FDB30C-1D1B-43B9-8523-4E5C8043DC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207B151-3300-4D8B-972B-A8BFBA46833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903DD2-6F6A-49D1-95B2-CC129EA22326}"/>
              </a:ext>
            </a:extLst>
          </p:cNvPr>
          <p:cNvSpPr>
            <a:spLocks noGrp="1"/>
          </p:cNvSpPr>
          <p:nvPr>
            <p:ph type="dt" sz="half" idx="10"/>
          </p:nvPr>
        </p:nvSpPr>
        <p:spPr/>
        <p:txBody>
          <a:bodyPr/>
          <a:lstStyle/>
          <a:p>
            <a:fld id="{744C25B2-1630-4F0B-AE0D-688E0A1BD9D0}" type="datetimeFigureOut">
              <a:rPr lang="en-US" smtClean="0"/>
              <a:t>11/29/2018</a:t>
            </a:fld>
            <a:endParaRPr lang="en-US"/>
          </a:p>
        </p:txBody>
      </p:sp>
      <p:sp>
        <p:nvSpPr>
          <p:cNvPr id="8" name="Footer Placeholder 7">
            <a:extLst>
              <a:ext uri="{FF2B5EF4-FFF2-40B4-BE49-F238E27FC236}">
                <a16:creationId xmlns:a16="http://schemas.microsoft.com/office/drawing/2014/main" id="{305FC20A-3871-4171-AB64-321D157A970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6C88957-4B6F-45C8-AA75-0B4FEB5C4C85}"/>
              </a:ext>
            </a:extLst>
          </p:cNvPr>
          <p:cNvSpPr>
            <a:spLocks noGrp="1"/>
          </p:cNvSpPr>
          <p:nvPr>
            <p:ph type="sldNum" sz="quarter" idx="12"/>
          </p:nvPr>
        </p:nvSpPr>
        <p:spPr/>
        <p:txBody>
          <a:bodyPr/>
          <a:lstStyle/>
          <a:p>
            <a:fld id="{0F9B2A63-BE3A-43A6-A7F0-A66588FD8835}" type="slidenum">
              <a:rPr lang="en-US" smtClean="0"/>
              <a:t>‹#›</a:t>
            </a:fld>
            <a:endParaRPr lang="en-US"/>
          </a:p>
        </p:txBody>
      </p:sp>
    </p:spTree>
    <p:extLst>
      <p:ext uri="{BB962C8B-B14F-4D97-AF65-F5344CB8AC3E}">
        <p14:creationId xmlns:p14="http://schemas.microsoft.com/office/powerpoint/2010/main" val="2329829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8CA32-32FA-4F66-892A-3689BC4376C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076BDCB-27D6-4240-A50F-9B81D43D1122}"/>
              </a:ext>
            </a:extLst>
          </p:cNvPr>
          <p:cNvSpPr>
            <a:spLocks noGrp="1"/>
          </p:cNvSpPr>
          <p:nvPr>
            <p:ph type="dt" sz="half" idx="10"/>
          </p:nvPr>
        </p:nvSpPr>
        <p:spPr/>
        <p:txBody>
          <a:bodyPr/>
          <a:lstStyle/>
          <a:p>
            <a:fld id="{744C25B2-1630-4F0B-AE0D-688E0A1BD9D0}" type="datetimeFigureOut">
              <a:rPr lang="en-US" smtClean="0"/>
              <a:t>11/29/2018</a:t>
            </a:fld>
            <a:endParaRPr lang="en-US"/>
          </a:p>
        </p:txBody>
      </p:sp>
      <p:sp>
        <p:nvSpPr>
          <p:cNvPr id="4" name="Footer Placeholder 3">
            <a:extLst>
              <a:ext uri="{FF2B5EF4-FFF2-40B4-BE49-F238E27FC236}">
                <a16:creationId xmlns:a16="http://schemas.microsoft.com/office/drawing/2014/main" id="{8B2E5A99-6BF0-4971-8D85-76FCD46F98C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E9CCF07-D4B8-47DA-A5FC-FE6D731EE11D}"/>
              </a:ext>
            </a:extLst>
          </p:cNvPr>
          <p:cNvSpPr>
            <a:spLocks noGrp="1"/>
          </p:cNvSpPr>
          <p:nvPr>
            <p:ph type="sldNum" sz="quarter" idx="12"/>
          </p:nvPr>
        </p:nvSpPr>
        <p:spPr/>
        <p:txBody>
          <a:bodyPr/>
          <a:lstStyle/>
          <a:p>
            <a:fld id="{0F9B2A63-BE3A-43A6-A7F0-A66588FD8835}" type="slidenum">
              <a:rPr lang="en-US" smtClean="0"/>
              <a:t>‹#›</a:t>
            </a:fld>
            <a:endParaRPr lang="en-US"/>
          </a:p>
        </p:txBody>
      </p:sp>
    </p:spTree>
    <p:extLst>
      <p:ext uri="{BB962C8B-B14F-4D97-AF65-F5344CB8AC3E}">
        <p14:creationId xmlns:p14="http://schemas.microsoft.com/office/powerpoint/2010/main" val="4193914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48804C-653B-4C4F-9B34-C3E2AEA6AC2B}"/>
              </a:ext>
            </a:extLst>
          </p:cNvPr>
          <p:cNvSpPr>
            <a:spLocks noGrp="1"/>
          </p:cNvSpPr>
          <p:nvPr>
            <p:ph type="dt" sz="half" idx="10"/>
          </p:nvPr>
        </p:nvSpPr>
        <p:spPr/>
        <p:txBody>
          <a:bodyPr/>
          <a:lstStyle/>
          <a:p>
            <a:fld id="{744C25B2-1630-4F0B-AE0D-688E0A1BD9D0}" type="datetimeFigureOut">
              <a:rPr lang="en-US" smtClean="0"/>
              <a:t>11/29/2018</a:t>
            </a:fld>
            <a:endParaRPr lang="en-US"/>
          </a:p>
        </p:txBody>
      </p:sp>
      <p:sp>
        <p:nvSpPr>
          <p:cNvPr id="3" name="Footer Placeholder 2">
            <a:extLst>
              <a:ext uri="{FF2B5EF4-FFF2-40B4-BE49-F238E27FC236}">
                <a16:creationId xmlns:a16="http://schemas.microsoft.com/office/drawing/2014/main" id="{38852852-3BDD-400F-927A-1F2B33A0942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DC654AC-A04C-4BB7-8030-0910BD570AD7}"/>
              </a:ext>
            </a:extLst>
          </p:cNvPr>
          <p:cNvSpPr>
            <a:spLocks noGrp="1"/>
          </p:cNvSpPr>
          <p:nvPr>
            <p:ph type="sldNum" sz="quarter" idx="12"/>
          </p:nvPr>
        </p:nvSpPr>
        <p:spPr/>
        <p:txBody>
          <a:bodyPr/>
          <a:lstStyle/>
          <a:p>
            <a:fld id="{0F9B2A63-BE3A-43A6-A7F0-A66588FD8835}" type="slidenum">
              <a:rPr lang="en-US" smtClean="0"/>
              <a:t>‹#›</a:t>
            </a:fld>
            <a:endParaRPr lang="en-US"/>
          </a:p>
        </p:txBody>
      </p:sp>
    </p:spTree>
    <p:extLst>
      <p:ext uri="{BB962C8B-B14F-4D97-AF65-F5344CB8AC3E}">
        <p14:creationId xmlns:p14="http://schemas.microsoft.com/office/powerpoint/2010/main" val="288764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C5AA0-CE57-48DB-A6F6-283FEB5096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2773F5-D758-4CED-9D7E-F35251F8EC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AD8BE73-5812-4378-8D04-737EDDE2B8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05B0633-925D-4E6F-BEDF-D582FF0EE8DC}"/>
              </a:ext>
            </a:extLst>
          </p:cNvPr>
          <p:cNvSpPr>
            <a:spLocks noGrp="1"/>
          </p:cNvSpPr>
          <p:nvPr>
            <p:ph type="dt" sz="half" idx="10"/>
          </p:nvPr>
        </p:nvSpPr>
        <p:spPr/>
        <p:txBody>
          <a:bodyPr/>
          <a:lstStyle/>
          <a:p>
            <a:fld id="{744C25B2-1630-4F0B-AE0D-688E0A1BD9D0}" type="datetimeFigureOut">
              <a:rPr lang="en-US" smtClean="0"/>
              <a:t>11/29/2018</a:t>
            </a:fld>
            <a:endParaRPr lang="en-US"/>
          </a:p>
        </p:txBody>
      </p:sp>
      <p:sp>
        <p:nvSpPr>
          <p:cNvPr id="6" name="Footer Placeholder 5">
            <a:extLst>
              <a:ext uri="{FF2B5EF4-FFF2-40B4-BE49-F238E27FC236}">
                <a16:creationId xmlns:a16="http://schemas.microsoft.com/office/drawing/2014/main" id="{6B7F6492-E276-4A0D-8B6F-E8FEFF6B23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BF18C8-EEC8-4876-95A4-851ED9EDCD26}"/>
              </a:ext>
            </a:extLst>
          </p:cNvPr>
          <p:cNvSpPr>
            <a:spLocks noGrp="1"/>
          </p:cNvSpPr>
          <p:nvPr>
            <p:ph type="sldNum" sz="quarter" idx="12"/>
          </p:nvPr>
        </p:nvSpPr>
        <p:spPr/>
        <p:txBody>
          <a:bodyPr/>
          <a:lstStyle/>
          <a:p>
            <a:fld id="{0F9B2A63-BE3A-43A6-A7F0-A66588FD8835}" type="slidenum">
              <a:rPr lang="en-US" smtClean="0"/>
              <a:t>‹#›</a:t>
            </a:fld>
            <a:endParaRPr lang="en-US"/>
          </a:p>
        </p:txBody>
      </p:sp>
    </p:spTree>
    <p:extLst>
      <p:ext uri="{BB962C8B-B14F-4D97-AF65-F5344CB8AC3E}">
        <p14:creationId xmlns:p14="http://schemas.microsoft.com/office/powerpoint/2010/main" val="4080585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DD5BF-97DA-4ACF-966A-33435E1723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4E70BDF-64AC-40FE-9CE7-4920E443F1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FBF8A2B-8D6E-412B-A4B6-1B7B0F9CCD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98AA564-CB2A-4C53-AC22-1AED81DAA956}"/>
              </a:ext>
            </a:extLst>
          </p:cNvPr>
          <p:cNvSpPr>
            <a:spLocks noGrp="1"/>
          </p:cNvSpPr>
          <p:nvPr>
            <p:ph type="dt" sz="half" idx="10"/>
          </p:nvPr>
        </p:nvSpPr>
        <p:spPr/>
        <p:txBody>
          <a:bodyPr/>
          <a:lstStyle/>
          <a:p>
            <a:fld id="{744C25B2-1630-4F0B-AE0D-688E0A1BD9D0}" type="datetimeFigureOut">
              <a:rPr lang="en-US" smtClean="0"/>
              <a:t>11/29/2018</a:t>
            </a:fld>
            <a:endParaRPr lang="en-US"/>
          </a:p>
        </p:txBody>
      </p:sp>
      <p:sp>
        <p:nvSpPr>
          <p:cNvPr id="6" name="Footer Placeholder 5">
            <a:extLst>
              <a:ext uri="{FF2B5EF4-FFF2-40B4-BE49-F238E27FC236}">
                <a16:creationId xmlns:a16="http://schemas.microsoft.com/office/drawing/2014/main" id="{A3DFDBB0-C9E8-4E42-8FE1-FDEEF29734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22AA51-A7B0-4518-AC5B-95599EF668F1}"/>
              </a:ext>
            </a:extLst>
          </p:cNvPr>
          <p:cNvSpPr>
            <a:spLocks noGrp="1"/>
          </p:cNvSpPr>
          <p:nvPr>
            <p:ph type="sldNum" sz="quarter" idx="12"/>
          </p:nvPr>
        </p:nvSpPr>
        <p:spPr/>
        <p:txBody>
          <a:bodyPr/>
          <a:lstStyle/>
          <a:p>
            <a:fld id="{0F9B2A63-BE3A-43A6-A7F0-A66588FD8835}" type="slidenum">
              <a:rPr lang="en-US" smtClean="0"/>
              <a:t>‹#›</a:t>
            </a:fld>
            <a:endParaRPr lang="en-US"/>
          </a:p>
        </p:txBody>
      </p:sp>
    </p:spTree>
    <p:extLst>
      <p:ext uri="{BB962C8B-B14F-4D97-AF65-F5344CB8AC3E}">
        <p14:creationId xmlns:p14="http://schemas.microsoft.com/office/powerpoint/2010/main" val="3900749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D9E6DC-3E5C-4C6C-B7BA-38F433C1AF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8B624BD-DBD3-4AA7-AAB0-60235CD826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DE35C2-7156-46B7-B755-E3E3B2C73D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4C25B2-1630-4F0B-AE0D-688E0A1BD9D0}" type="datetimeFigureOut">
              <a:rPr lang="en-US" smtClean="0"/>
              <a:t>11/29/2018</a:t>
            </a:fld>
            <a:endParaRPr lang="en-US"/>
          </a:p>
        </p:txBody>
      </p:sp>
      <p:sp>
        <p:nvSpPr>
          <p:cNvPr id="5" name="Footer Placeholder 4">
            <a:extLst>
              <a:ext uri="{FF2B5EF4-FFF2-40B4-BE49-F238E27FC236}">
                <a16:creationId xmlns:a16="http://schemas.microsoft.com/office/drawing/2014/main" id="{402B536E-113F-4507-A974-595192C2D5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E892757-6EDB-4A60-A89E-B5EAE34144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9B2A63-BE3A-43A6-A7F0-A66588FD8835}" type="slidenum">
              <a:rPr lang="en-US" smtClean="0"/>
              <a:t>‹#›</a:t>
            </a:fld>
            <a:endParaRPr lang="en-US"/>
          </a:p>
        </p:txBody>
      </p:sp>
    </p:spTree>
    <p:extLst>
      <p:ext uri="{BB962C8B-B14F-4D97-AF65-F5344CB8AC3E}">
        <p14:creationId xmlns:p14="http://schemas.microsoft.com/office/powerpoint/2010/main" val="2195019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49DDF27-F68C-4C76-8A3F-D3ED531AEB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76045" y="2346365"/>
            <a:ext cx="1275800" cy="1844449"/>
          </a:xfrm>
          <a:prstGeom prst="rect">
            <a:avLst/>
          </a:prstGeom>
        </p:spPr>
      </p:pic>
      <p:sp>
        <p:nvSpPr>
          <p:cNvPr id="5" name="Title 1">
            <a:extLst>
              <a:ext uri="{FF2B5EF4-FFF2-40B4-BE49-F238E27FC236}">
                <a16:creationId xmlns:a16="http://schemas.microsoft.com/office/drawing/2014/main" id="{4BE95E49-CF17-43B5-AE33-F7FEE4C05890}"/>
              </a:ext>
            </a:extLst>
          </p:cNvPr>
          <p:cNvSpPr>
            <a:spLocks noGrp="1"/>
          </p:cNvSpPr>
          <p:nvPr>
            <p:ph type="ctrTitle"/>
          </p:nvPr>
        </p:nvSpPr>
        <p:spPr>
          <a:xfrm>
            <a:off x="2835003" y="2506775"/>
            <a:ext cx="8458200" cy="1844449"/>
          </a:xfrm>
        </p:spPr>
        <p:txBody>
          <a:bodyPr>
            <a:normAutofit/>
          </a:bodyPr>
          <a:lstStyle/>
          <a:p>
            <a:pPr algn="l"/>
            <a:r>
              <a:rPr lang="en-US" sz="8800" b="1" dirty="0" err="1">
                <a:solidFill>
                  <a:schemeClr val="accent1">
                    <a:lumMod val="50000"/>
                  </a:schemeClr>
                </a:solidFill>
                <a:latin typeface="Analog 1" pitchFamily="2" charset="0"/>
              </a:rPr>
              <a:t>estora</a:t>
            </a:r>
            <a:r>
              <a:rPr lang="en-US" sz="8800" b="1" dirty="0">
                <a:solidFill>
                  <a:schemeClr val="accent1">
                    <a:lumMod val="50000"/>
                  </a:schemeClr>
                </a:solidFill>
                <a:latin typeface="Analog 1" pitchFamily="2" charset="0"/>
              </a:rPr>
              <a:t>  ion Plea</a:t>
            </a:r>
          </a:p>
        </p:txBody>
      </p:sp>
      <p:sp>
        <p:nvSpPr>
          <p:cNvPr id="6" name="TextBox 5">
            <a:extLst>
              <a:ext uri="{FF2B5EF4-FFF2-40B4-BE49-F238E27FC236}">
                <a16:creationId xmlns:a16="http://schemas.microsoft.com/office/drawing/2014/main" id="{0110D937-825D-463A-85E9-E133B9D10125}"/>
              </a:ext>
            </a:extLst>
          </p:cNvPr>
          <p:cNvSpPr txBox="1"/>
          <p:nvPr/>
        </p:nvSpPr>
        <p:spPr>
          <a:xfrm>
            <a:off x="1140033" y="1843949"/>
            <a:ext cx="2280062" cy="31700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0" b="1" i="1" u="none" strike="noStrike" kern="1200" cap="none" spc="0" normalizeH="0" baseline="0" noProof="0" dirty="0">
                <a:ln>
                  <a:noFill/>
                </a:ln>
                <a:solidFill>
                  <a:srgbClr val="4472C4">
                    <a:lumMod val="50000"/>
                  </a:srgbClr>
                </a:solidFill>
                <a:effectLst/>
                <a:uLnTx/>
                <a:uFillTx/>
                <a:latin typeface="Analog 1" pitchFamily="2" charset="0"/>
                <a:ea typeface="+mn-ea"/>
                <a:cs typeface="+mn-cs"/>
              </a:rPr>
              <a:t>R</a:t>
            </a:r>
          </a:p>
        </p:txBody>
      </p:sp>
      <p:sp>
        <p:nvSpPr>
          <p:cNvPr id="2" name="TextBox 1">
            <a:extLst>
              <a:ext uri="{FF2B5EF4-FFF2-40B4-BE49-F238E27FC236}">
                <a16:creationId xmlns:a16="http://schemas.microsoft.com/office/drawing/2014/main" id="{EA96E225-02FD-4863-917F-D4EC3C996EF0}"/>
              </a:ext>
            </a:extLst>
          </p:cNvPr>
          <p:cNvSpPr txBox="1"/>
          <p:nvPr/>
        </p:nvSpPr>
        <p:spPr>
          <a:xfrm>
            <a:off x="1140033" y="1491112"/>
            <a:ext cx="5323115"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1" i="1" u="none" strike="noStrike" kern="1200" cap="none" spc="0" normalizeH="0" baseline="0" noProof="0" dirty="0">
                <a:ln>
                  <a:noFill/>
                </a:ln>
                <a:solidFill>
                  <a:srgbClr val="C00000"/>
                </a:solidFill>
                <a:effectLst/>
                <a:uLnTx/>
                <a:uFillTx/>
                <a:latin typeface="Analog 1" pitchFamily="2" charset="0"/>
                <a:ea typeface="+mn-ea"/>
                <a:cs typeface="+mn-cs"/>
              </a:rPr>
              <a:t>Keeping the</a:t>
            </a:r>
          </a:p>
        </p:txBody>
      </p:sp>
      <p:sp>
        <p:nvSpPr>
          <p:cNvPr id="7" name="TextBox 6">
            <a:extLst>
              <a:ext uri="{FF2B5EF4-FFF2-40B4-BE49-F238E27FC236}">
                <a16:creationId xmlns:a16="http://schemas.microsoft.com/office/drawing/2014/main" id="{DD6A752A-68A1-49F2-8419-39885DD17E75}"/>
              </a:ext>
            </a:extLst>
          </p:cNvPr>
          <p:cNvSpPr txBox="1"/>
          <p:nvPr/>
        </p:nvSpPr>
        <p:spPr>
          <a:xfrm rot="21217363">
            <a:off x="7206814" y="3797689"/>
            <a:ext cx="3686395"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800" b="1" i="1" u="none" strike="noStrike" kern="1200" cap="none" spc="0" normalizeH="0" baseline="0" noProof="0" dirty="0">
                <a:ln>
                  <a:noFill/>
                </a:ln>
                <a:solidFill>
                  <a:srgbClr val="C00000"/>
                </a:solidFill>
                <a:effectLst/>
                <a:uLnTx/>
                <a:uFillTx/>
                <a:latin typeface="Analog 1" pitchFamily="2" charset="0"/>
                <a:ea typeface="+mn-ea"/>
                <a:cs typeface="+mn-cs"/>
              </a:rPr>
              <a:t>Alive!</a:t>
            </a:r>
          </a:p>
        </p:txBody>
      </p:sp>
      <p:sp>
        <p:nvSpPr>
          <p:cNvPr id="3" name="TextBox 2">
            <a:extLst>
              <a:ext uri="{FF2B5EF4-FFF2-40B4-BE49-F238E27FC236}">
                <a16:creationId xmlns:a16="http://schemas.microsoft.com/office/drawing/2014/main" id="{0B12781B-BD5E-4D46-9553-38FA2AC1D042}"/>
              </a:ext>
            </a:extLst>
          </p:cNvPr>
          <p:cNvSpPr txBox="1"/>
          <p:nvPr/>
        </p:nvSpPr>
        <p:spPr>
          <a:xfrm>
            <a:off x="0" y="5174458"/>
            <a:ext cx="12192000"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0" i="1" u="none" strike="noStrike" kern="1200" cap="none" spc="0" normalizeH="0" baseline="0" noProof="0" dirty="0">
                <a:ln>
                  <a:noFill/>
                </a:ln>
                <a:solidFill>
                  <a:srgbClr val="ED7D31">
                    <a:lumMod val="50000"/>
                  </a:srgbClr>
                </a:solidFill>
                <a:effectLst/>
                <a:uLnTx/>
                <a:uFillTx/>
                <a:latin typeface="Analog 1" pitchFamily="2" charset="0"/>
                <a:ea typeface="+mn-ea"/>
                <a:cs typeface="+mn-cs"/>
              </a:rPr>
              <a:t>Authority in Religion</a:t>
            </a:r>
          </a:p>
        </p:txBody>
      </p:sp>
    </p:spTree>
    <p:extLst>
      <p:ext uri="{BB962C8B-B14F-4D97-AF65-F5344CB8AC3E}">
        <p14:creationId xmlns:p14="http://schemas.microsoft.com/office/powerpoint/2010/main" val="1240405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False Authority</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pPr lvl="1"/>
            <a:r>
              <a:rPr lang="en-US" sz="3200" dirty="0"/>
              <a:t>A Direct Revelation of the Holy Spirit</a:t>
            </a:r>
          </a:p>
          <a:p>
            <a:pPr lvl="2"/>
            <a:r>
              <a:rPr lang="en-US" sz="3200" dirty="0"/>
              <a:t>If God speaks today directly to an individual, how is one to know that it is God who is speaking to him?</a:t>
            </a:r>
          </a:p>
          <a:p>
            <a:pPr lvl="2"/>
            <a:r>
              <a:rPr lang="en-US" sz="3200" dirty="0"/>
              <a:t>There is NO proof that God speaks to man directly in the Christian age, after the apostles.</a:t>
            </a:r>
          </a:p>
          <a:p>
            <a:pPr lvl="2"/>
            <a:r>
              <a:rPr lang="en-US" sz="3200" dirty="0"/>
              <a:t>Inspiration ended when the apostles had completed their work and had embodied the doctrine of Christ in the words of the New Testament.</a:t>
            </a:r>
          </a:p>
          <a:p>
            <a:pPr lvl="2"/>
            <a:r>
              <a:rPr lang="en-US" sz="3200" dirty="0"/>
              <a:t>ANY and ALL alleged special revelations of the Spirit MUST be rejected today as a source of authority!</a:t>
            </a:r>
          </a:p>
          <a:p>
            <a:pPr lvl="1"/>
            <a:endParaRPr lang="en-US" sz="3200" b="1" u="sng" dirty="0"/>
          </a:p>
        </p:txBody>
      </p:sp>
    </p:spTree>
    <p:extLst>
      <p:ext uri="{BB962C8B-B14F-4D97-AF65-F5344CB8AC3E}">
        <p14:creationId xmlns:p14="http://schemas.microsoft.com/office/powerpoint/2010/main" val="647973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Rejecting False Authority</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pPr lvl="1"/>
            <a:r>
              <a:rPr lang="en-US" sz="3200" dirty="0"/>
              <a:t>We MUST reject all sources of authority, which come from man, as it is incomplete, inadequate, and liable to error:</a:t>
            </a:r>
          </a:p>
          <a:p>
            <a:pPr lvl="2"/>
            <a:r>
              <a:rPr lang="en-US" sz="3200" dirty="0"/>
              <a:t>Man is morally and intellectually imperfect</a:t>
            </a:r>
          </a:p>
          <a:p>
            <a:pPr lvl="2"/>
            <a:r>
              <a:rPr lang="en-US" sz="3200" dirty="0"/>
              <a:t>Man’s “authority” leads to religious anarchy</a:t>
            </a:r>
          </a:p>
          <a:p>
            <a:pPr lvl="2"/>
            <a:r>
              <a:rPr lang="en-US" sz="3200" dirty="0"/>
              <a:t>Man’s “authority” leads to self worship</a:t>
            </a:r>
          </a:p>
          <a:p>
            <a:pPr lvl="2"/>
            <a:r>
              <a:rPr lang="en-US" sz="3200" dirty="0"/>
              <a:t>Man cannot rely on his own feelings to think he is pleasing God</a:t>
            </a:r>
          </a:p>
          <a:p>
            <a:pPr lvl="2"/>
            <a:r>
              <a:rPr lang="en-US" sz="3200" dirty="0"/>
              <a:t>Man has numerous failures in social, political and industrial worlds showing that he is incapable of being the ultimate authority.</a:t>
            </a:r>
          </a:p>
          <a:p>
            <a:pPr lvl="1"/>
            <a:endParaRPr lang="en-US" sz="3200" b="1" u="sng" dirty="0"/>
          </a:p>
        </p:txBody>
      </p:sp>
    </p:spTree>
    <p:extLst>
      <p:ext uri="{BB962C8B-B14F-4D97-AF65-F5344CB8AC3E}">
        <p14:creationId xmlns:p14="http://schemas.microsoft.com/office/powerpoint/2010/main" val="49060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Conclusions on Authority</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pPr lvl="1"/>
            <a:r>
              <a:rPr lang="en-US" sz="3200" dirty="0"/>
              <a:t>There can be only one true, perfect authority</a:t>
            </a:r>
          </a:p>
          <a:p>
            <a:pPr lvl="1"/>
            <a:r>
              <a:rPr lang="en-US" sz="3200" dirty="0"/>
              <a:t>God is the only one who possesses perfect love, wisdom and justice – so He must be our source of authority</a:t>
            </a:r>
          </a:p>
          <a:p>
            <a:pPr lvl="1"/>
            <a:r>
              <a:rPr lang="en-US" sz="3200" dirty="0"/>
              <a:t>Because God is the source of authority, to please God, we must follow His commands</a:t>
            </a:r>
          </a:p>
          <a:p>
            <a:pPr lvl="1"/>
            <a:r>
              <a:rPr lang="en-US" sz="3200" dirty="0"/>
              <a:t>Two questions:</a:t>
            </a:r>
          </a:p>
          <a:p>
            <a:pPr lvl="2"/>
            <a:r>
              <a:rPr lang="en-US" sz="3200" dirty="0"/>
              <a:t>Has God ever directly revealed Himself to man?</a:t>
            </a:r>
          </a:p>
          <a:p>
            <a:pPr lvl="2"/>
            <a:r>
              <a:rPr lang="en-US" sz="3200" dirty="0"/>
              <a:t>Has God ever delegated this divine authority to anyone else, and if so, to whom?</a:t>
            </a:r>
          </a:p>
          <a:p>
            <a:pPr lvl="1"/>
            <a:endParaRPr lang="en-US" sz="3200" b="1" u="sng" dirty="0"/>
          </a:p>
        </p:txBody>
      </p:sp>
    </p:spTree>
    <p:extLst>
      <p:ext uri="{BB962C8B-B14F-4D97-AF65-F5344CB8AC3E}">
        <p14:creationId xmlns:p14="http://schemas.microsoft.com/office/powerpoint/2010/main" val="6490762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Folly of following False Authority</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609600" y="1348154"/>
            <a:ext cx="11005457" cy="5144721"/>
          </a:xfrm>
        </p:spPr>
        <p:txBody>
          <a:bodyPr>
            <a:noAutofit/>
          </a:bodyPr>
          <a:lstStyle/>
          <a:p>
            <a:pPr marL="0" indent="0">
              <a:buNone/>
            </a:pPr>
            <a:r>
              <a:rPr lang="en-US" sz="3200" dirty="0"/>
              <a:t>What utter folly it is for men to lean upon their own understanding in matters affecting the destiny of the soul! Massive volumes have been turned loose upon  the unsuspecting world in the last few years to bolster up the theories of rationalism, or “modernism” or the “New Theology,” whatever it may be called.</a:t>
            </a:r>
          </a:p>
          <a:p>
            <a:pPr marL="0" indent="0">
              <a:buNone/>
            </a:pPr>
            <a:r>
              <a:rPr lang="en-US" sz="3200" dirty="0"/>
              <a:t>The authority which I appeal to you to accept at this time is the authority of the God of love!</a:t>
            </a:r>
          </a:p>
          <a:p>
            <a:pPr marL="0" indent="0" algn="r">
              <a:buNone/>
            </a:pPr>
            <a:r>
              <a:rPr lang="en-US" sz="1800" dirty="0"/>
              <a:t>CC Crawford, Sermon Outlines on the Restoration Plea (Murfreesboro: </a:t>
            </a:r>
            <a:r>
              <a:rPr lang="en-US" sz="1800" dirty="0" err="1"/>
              <a:t>Dehoff</a:t>
            </a:r>
            <a:r>
              <a:rPr lang="en-US" sz="1800" dirty="0"/>
              <a:t> Publications, 1956), 148.</a:t>
            </a:r>
          </a:p>
        </p:txBody>
      </p:sp>
    </p:spTree>
    <p:extLst>
      <p:ext uri="{BB962C8B-B14F-4D97-AF65-F5344CB8AC3E}">
        <p14:creationId xmlns:p14="http://schemas.microsoft.com/office/powerpoint/2010/main" val="3158780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Authority in the New Testament Church</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pPr lvl="1"/>
            <a:r>
              <a:rPr lang="en-US" sz="3200" dirty="0"/>
              <a:t>Almost all questions underlying denominationalism are questions of authority, not simply interpretation.</a:t>
            </a:r>
          </a:p>
          <a:p>
            <a:pPr lvl="1"/>
            <a:r>
              <a:rPr lang="en-US" sz="3200" dirty="0"/>
              <a:t>Example: Baptism by immersion (Catholics)</a:t>
            </a:r>
          </a:p>
          <a:p>
            <a:pPr lvl="2"/>
            <a:r>
              <a:rPr lang="en-US" sz="3200" dirty="0"/>
              <a:t>Many leaders in the Catholic church believe that baptism was by immersion in the New Testament times</a:t>
            </a:r>
          </a:p>
          <a:p>
            <a:pPr lvl="2"/>
            <a:r>
              <a:rPr lang="en-US" sz="3200" dirty="0"/>
              <a:t>Pope Stephen II substituted sprinkling or pouring and the Council of Ravenna ratified this in 1311</a:t>
            </a:r>
          </a:p>
          <a:p>
            <a:pPr lvl="2"/>
            <a:r>
              <a:rPr lang="en-US" sz="3200" dirty="0"/>
              <a:t>They believe immersion was the “primitive” act of baptism, but the Pope has the </a:t>
            </a:r>
            <a:r>
              <a:rPr lang="en-US" sz="3200" b="1" dirty="0"/>
              <a:t>authority</a:t>
            </a:r>
            <a:r>
              <a:rPr lang="en-US" sz="3200" dirty="0"/>
              <a:t> to change it.</a:t>
            </a:r>
          </a:p>
          <a:p>
            <a:pPr lvl="1"/>
            <a:endParaRPr lang="en-US" sz="3200" b="1" u="sng" dirty="0"/>
          </a:p>
        </p:txBody>
      </p:sp>
    </p:spTree>
    <p:extLst>
      <p:ext uri="{BB962C8B-B14F-4D97-AF65-F5344CB8AC3E}">
        <p14:creationId xmlns:p14="http://schemas.microsoft.com/office/powerpoint/2010/main" val="2897908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Authority in the New Testament Church</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pPr lvl="1"/>
            <a:r>
              <a:rPr lang="en-US" sz="3200" dirty="0"/>
              <a:t>Almost all questions underlying denominationalism are questions of authority, not simply interpretation.</a:t>
            </a:r>
          </a:p>
          <a:p>
            <a:pPr lvl="1"/>
            <a:r>
              <a:rPr lang="en-US" sz="3200" dirty="0"/>
              <a:t>Example: Baptism by immersion (Protestant)</a:t>
            </a:r>
          </a:p>
          <a:p>
            <a:pPr lvl="2"/>
            <a:r>
              <a:rPr lang="en-US" sz="3200" dirty="0"/>
              <a:t>While they deny the authority of the Pope, they practice the “authorized” substitutions</a:t>
            </a:r>
          </a:p>
          <a:p>
            <a:pPr lvl="2"/>
            <a:r>
              <a:rPr lang="en-US" sz="3200" dirty="0"/>
              <a:t>“So long as the spirit of the act is right – the form is a matter of secondary importance”</a:t>
            </a:r>
          </a:p>
          <a:p>
            <a:pPr lvl="1"/>
            <a:r>
              <a:rPr lang="en-US" sz="3200" dirty="0"/>
              <a:t>The question of baptism by immersion is NOT a question of interpretation – but </a:t>
            </a:r>
            <a:r>
              <a:rPr lang="en-US" sz="3200" b="1" dirty="0"/>
              <a:t>authority</a:t>
            </a:r>
            <a:r>
              <a:rPr lang="en-US" sz="3200" dirty="0"/>
              <a:t>!</a:t>
            </a:r>
          </a:p>
          <a:p>
            <a:pPr lvl="1"/>
            <a:r>
              <a:rPr lang="en-US" sz="3200" b="1" i="1" dirty="0"/>
              <a:t>The authority of Jesus verses the papal authority!</a:t>
            </a:r>
          </a:p>
          <a:p>
            <a:pPr lvl="1"/>
            <a:endParaRPr lang="en-US" sz="3200" b="1" u="sng" dirty="0"/>
          </a:p>
        </p:txBody>
      </p:sp>
    </p:spTree>
    <p:extLst>
      <p:ext uri="{BB962C8B-B14F-4D97-AF65-F5344CB8AC3E}">
        <p14:creationId xmlns:p14="http://schemas.microsoft.com/office/powerpoint/2010/main" val="328539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Authority in the New Testament Church</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pPr lvl="1"/>
            <a:r>
              <a:rPr lang="en-US" sz="3200" dirty="0"/>
              <a:t>The teaching of Christ is central to Christianity</a:t>
            </a:r>
          </a:p>
          <a:p>
            <a:pPr lvl="2"/>
            <a:r>
              <a:rPr lang="en-US" sz="3200" dirty="0"/>
              <a:t>Christianity and Christ are in separable!</a:t>
            </a:r>
          </a:p>
          <a:p>
            <a:pPr lvl="2"/>
            <a:r>
              <a:rPr lang="en-US" sz="3200" dirty="0"/>
              <a:t>As a kingdom – Christ is King</a:t>
            </a:r>
          </a:p>
          <a:p>
            <a:pPr lvl="2"/>
            <a:r>
              <a:rPr lang="en-US" sz="3200" dirty="0"/>
              <a:t>As a church – Christ is the Head</a:t>
            </a:r>
          </a:p>
          <a:p>
            <a:pPr lvl="2"/>
            <a:r>
              <a:rPr lang="en-US" sz="3200" dirty="0"/>
              <a:t>As a system of doctrine – Christ is the Teacher</a:t>
            </a:r>
          </a:p>
          <a:p>
            <a:pPr lvl="2"/>
            <a:r>
              <a:rPr lang="en-US" sz="3200" dirty="0"/>
              <a:t>As a system of law – Christ is the Lawgiver</a:t>
            </a:r>
          </a:p>
          <a:p>
            <a:pPr lvl="2"/>
            <a:r>
              <a:rPr lang="en-US" sz="3200" dirty="0"/>
              <a:t>As a life – Christ is the perfect Exemplar</a:t>
            </a:r>
            <a:endParaRPr lang="en-US" sz="3200" u="sng" dirty="0"/>
          </a:p>
        </p:txBody>
      </p:sp>
    </p:spTree>
    <p:extLst>
      <p:ext uri="{BB962C8B-B14F-4D97-AF65-F5344CB8AC3E}">
        <p14:creationId xmlns:p14="http://schemas.microsoft.com/office/powerpoint/2010/main" val="3968062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Authority in the New Testament Church</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pPr lvl="1"/>
            <a:r>
              <a:rPr lang="en-US" sz="3200" dirty="0"/>
              <a:t>The teaching of Christ is central to Christianity</a:t>
            </a:r>
          </a:p>
          <a:p>
            <a:pPr lvl="2"/>
            <a:r>
              <a:rPr lang="en-US" sz="3200" dirty="0"/>
              <a:t>As a system of reconciliation – Christ is the Savior</a:t>
            </a:r>
          </a:p>
          <a:p>
            <a:pPr lvl="2"/>
            <a:r>
              <a:rPr lang="en-US" sz="3200" dirty="0"/>
              <a:t>As an army – Christ is Captain</a:t>
            </a:r>
          </a:p>
          <a:p>
            <a:pPr lvl="2"/>
            <a:r>
              <a:rPr lang="en-US" sz="3200" dirty="0"/>
              <a:t>As a structure of faith and works – Christ is the Cornerstone</a:t>
            </a:r>
          </a:p>
          <a:p>
            <a:pPr lvl="2"/>
            <a:r>
              <a:rPr lang="en-US" sz="3200" dirty="0"/>
              <a:t>As a system of revelation – Christ is the Word of Truth</a:t>
            </a:r>
          </a:p>
          <a:p>
            <a:pPr lvl="2"/>
            <a:r>
              <a:rPr lang="en-US" sz="3200" dirty="0"/>
              <a:t>As a means of reunion with God – Christ is the Way</a:t>
            </a:r>
          </a:p>
          <a:p>
            <a:pPr lvl="1"/>
            <a:endParaRPr lang="en-US" sz="3200" u="sng" dirty="0"/>
          </a:p>
        </p:txBody>
      </p:sp>
    </p:spTree>
    <p:extLst>
      <p:ext uri="{BB962C8B-B14F-4D97-AF65-F5344CB8AC3E}">
        <p14:creationId xmlns:p14="http://schemas.microsoft.com/office/powerpoint/2010/main" val="3887404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Authority in the New Testament Church</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pPr lvl="1"/>
            <a:r>
              <a:rPr lang="en-US" sz="3200" dirty="0"/>
              <a:t>Two kinds of authority in Christianity</a:t>
            </a:r>
          </a:p>
          <a:p>
            <a:pPr lvl="2"/>
            <a:r>
              <a:rPr lang="en-US" sz="3200" b="1" dirty="0"/>
              <a:t>Primary authority</a:t>
            </a:r>
          </a:p>
          <a:p>
            <a:pPr lvl="3"/>
            <a:r>
              <a:rPr lang="en-US" sz="3200" dirty="0"/>
              <a:t>God</a:t>
            </a:r>
          </a:p>
          <a:p>
            <a:pPr lvl="4"/>
            <a:r>
              <a:rPr lang="en-US" sz="3200" dirty="0"/>
              <a:t>I Corinthians 3:21-23</a:t>
            </a:r>
          </a:p>
          <a:p>
            <a:pPr lvl="4"/>
            <a:r>
              <a:rPr lang="en-US" sz="3200" dirty="0"/>
              <a:t>Galatians 1:1</a:t>
            </a:r>
          </a:p>
          <a:p>
            <a:pPr lvl="3"/>
            <a:r>
              <a:rPr lang="en-US" sz="3200" dirty="0"/>
              <a:t>God is the creator God</a:t>
            </a:r>
          </a:p>
          <a:p>
            <a:pPr lvl="4"/>
            <a:r>
              <a:rPr lang="en-US" sz="3200" dirty="0"/>
              <a:t>He has the absolute right to command and our absolute duty is to obey Him</a:t>
            </a:r>
          </a:p>
          <a:p>
            <a:pPr lvl="4"/>
            <a:r>
              <a:rPr lang="en-US" sz="3200" dirty="0"/>
              <a:t>God has chosen, as a rule, to exercise His authority through chosen vessels</a:t>
            </a:r>
          </a:p>
        </p:txBody>
      </p:sp>
    </p:spTree>
    <p:extLst>
      <p:ext uri="{BB962C8B-B14F-4D97-AF65-F5344CB8AC3E}">
        <p14:creationId xmlns:p14="http://schemas.microsoft.com/office/powerpoint/2010/main" val="40775556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Authority in the New Testament Church</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pPr lvl="1"/>
            <a:r>
              <a:rPr lang="en-US" sz="3200" dirty="0"/>
              <a:t>Two kinds of authority in Christianity</a:t>
            </a:r>
          </a:p>
          <a:p>
            <a:pPr lvl="2"/>
            <a:r>
              <a:rPr lang="en-US" sz="3200" b="1" dirty="0"/>
              <a:t>Delegated authority</a:t>
            </a:r>
          </a:p>
          <a:p>
            <a:pPr lvl="3"/>
            <a:r>
              <a:rPr lang="en-US" sz="3200" dirty="0"/>
              <a:t>First – from God the Father to God the Son</a:t>
            </a:r>
          </a:p>
          <a:p>
            <a:pPr lvl="4"/>
            <a:r>
              <a:rPr lang="en-US" sz="3200" dirty="0"/>
              <a:t>Hebrews 1:1</a:t>
            </a:r>
          </a:p>
          <a:p>
            <a:pPr lvl="4"/>
            <a:r>
              <a:rPr lang="en-US" sz="3200" dirty="0"/>
              <a:t>John 5:19-23; 37</a:t>
            </a:r>
          </a:p>
          <a:p>
            <a:pPr lvl="4"/>
            <a:r>
              <a:rPr lang="en-US" sz="3200" dirty="0"/>
              <a:t>Matthew 28:18-20</a:t>
            </a:r>
          </a:p>
          <a:p>
            <a:pPr lvl="4"/>
            <a:r>
              <a:rPr lang="en-US" sz="3200" dirty="0"/>
              <a:t>The Son stands nearest to the Father in delegated authority</a:t>
            </a:r>
          </a:p>
          <a:p>
            <a:pPr lvl="5"/>
            <a:r>
              <a:rPr lang="en-US" sz="3200" dirty="0"/>
              <a:t>Colossians 1:15, 19; 2:9</a:t>
            </a:r>
          </a:p>
          <a:p>
            <a:pPr lvl="5"/>
            <a:r>
              <a:rPr lang="en-US" sz="3200" dirty="0"/>
              <a:t>Hebrews 1:3</a:t>
            </a:r>
            <a:endParaRPr lang="en-US" sz="3200" b="1" u="sng" dirty="0"/>
          </a:p>
        </p:txBody>
      </p:sp>
    </p:spTree>
    <p:extLst>
      <p:ext uri="{BB962C8B-B14F-4D97-AF65-F5344CB8AC3E}">
        <p14:creationId xmlns:p14="http://schemas.microsoft.com/office/powerpoint/2010/main" val="2605379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Authority in Religion</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r>
              <a:rPr lang="en-US" sz="3200" b="1" dirty="0"/>
              <a:t>Scripture Text: Romans 1:18-32</a:t>
            </a:r>
          </a:p>
          <a:p>
            <a:r>
              <a:rPr lang="en-US" sz="3200" dirty="0"/>
              <a:t>Romans 1:20 –  For since the creation of the world His invisible attributes, His eternal power and divine nature, have been clearly seen, being understood through what has been made, so that they are without excuse. </a:t>
            </a:r>
          </a:p>
          <a:p>
            <a:pPr marL="0" indent="0">
              <a:buNone/>
            </a:pPr>
            <a:r>
              <a:rPr lang="en-US" sz="3200" dirty="0"/>
              <a:t>Ever since the creation of the world and men have existed, they have been enabled, by means of the works of creation, to arrive at the apprehension of certain traits of the Almighty, otherwise undiscoverable among them.</a:t>
            </a:r>
          </a:p>
          <a:p>
            <a:pPr marL="0" indent="0" algn="r">
              <a:buNone/>
            </a:pPr>
            <a:r>
              <a:rPr lang="en-US" sz="1800" dirty="0"/>
              <a:t>Moses Lard, Commentary on Romans (Des Moines: Christian Board of Publication, 1914),  p. 51.</a:t>
            </a:r>
          </a:p>
        </p:txBody>
      </p:sp>
    </p:spTree>
    <p:extLst>
      <p:ext uri="{BB962C8B-B14F-4D97-AF65-F5344CB8AC3E}">
        <p14:creationId xmlns:p14="http://schemas.microsoft.com/office/powerpoint/2010/main" val="18974689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Authority in the New Testament Church</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pPr lvl="1"/>
            <a:r>
              <a:rPr lang="en-US" sz="3200" dirty="0"/>
              <a:t>Two kinds of authority in Christianity</a:t>
            </a:r>
          </a:p>
          <a:p>
            <a:pPr lvl="2"/>
            <a:r>
              <a:rPr lang="en-US" sz="3200" b="1" dirty="0"/>
              <a:t>Delegated authority</a:t>
            </a:r>
          </a:p>
          <a:p>
            <a:pPr lvl="3"/>
            <a:r>
              <a:rPr lang="en-US" sz="3200" dirty="0"/>
              <a:t>Second – from the Son to the apostles</a:t>
            </a:r>
          </a:p>
          <a:p>
            <a:pPr lvl="4"/>
            <a:r>
              <a:rPr lang="en-US" sz="3200" dirty="0"/>
              <a:t>While Jesus was on earth, He exercised His authority personally – forgiving sins</a:t>
            </a:r>
          </a:p>
          <a:p>
            <a:pPr lvl="5"/>
            <a:r>
              <a:rPr lang="en-US" sz="3200" dirty="0"/>
              <a:t>Matthew 9:6</a:t>
            </a:r>
          </a:p>
          <a:p>
            <a:pPr lvl="5"/>
            <a:r>
              <a:rPr lang="en-US" sz="3200" dirty="0"/>
              <a:t>Luke 23:43</a:t>
            </a:r>
          </a:p>
          <a:p>
            <a:pPr lvl="4"/>
            <a:r>
              <a:rPr lang="en-US" sz="3200" dirty="0"/>
              <a:t>Before He ascended, Jesus delegated that authority to the apostles</a:t>
            </a:r>
          </a:p>
          <a:p>
            <a:pPr lvl="3"/>
            <a:endParaRPr lang="en-US" sz="3200" dirty="0"/>
          </a:p>
          <a:p>
            <a:pPr lvl="1"/>
            <a:endParaRPr lang="en-US" sz="3200" b="1" u="sng" dirty="0"/>
          </a:p>
        </p:txBody>
      </p:sp>
    </p:spTree>
    <p:extLst>
      <p:ext uri="{BB962C8B-B14F-4D97-AF65-F5344CB8AC3E}">
        <p14:creationId xmlns:p14="http://schemas.microsoft.com/office/powerpoint/2010/main" val="31320224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Authority in the New Testament Church</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pPr lvl="3"/>
            <a:r>
              <a:rPr lang="en-US" sz="3200" dirty="0"/>
              <a:t>Second – from the Son to the apostles</a:t>
            </a:r>
          </a:p>
          <a:p>
            <a:pPr lvl="4"/>
            <a:r>
              <a:rPr lang="en-US" sz="3200" dirty="0"/>
              <a:t>Jesus promised the apostles the guidance into all truth</a:t>
            </a:r>
          </a:p>
          <a:p>
            <a:pPr lvl="5"/>
            <a:r>
              <a:rPr lang="en-US" sz="3200" dirty="0"/>
              <a:t>John 14:16-17, 26; 15:26-27; 16:7-15</a:t>
            </a:r>
          </a:p>
          <a:p>
            <a:pPr lvl="4"/>
            <a:r>
              <a:rPr lang="en-US" sz="3200" dirty="0"/>
              <a:t>The delegation of authority was granted to the apostles in John 20:21-23</a:t>
            </a:r>
          </a:p>
          <a:p>
            <a:pPr lvl="3"/>
            <a:endParaRPr lang="en-US" sz="3200" dirty="0"/>
          </a:p>
          <a:p>
            <a:pPr lvl="1"/>
            <a:endParaRPr lang="en-US" sz="3200" b="1" u="sng" dirty="0"/>
          </a:p>
        </p:txBody>
      </p:sp>
    </p:spTree>
    <p:extLst>
      <p:ext uri="{BB962C8B-B14F-4D97-AF65-F5344CB8AC3E}">
        <p14:creationId xmlns:p14="http://schemas.microsoft.com/office/powerpoint/2010/main" val="8786935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Authority in the New Testament Church</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pPr lvl="3"/>
            <a:r>
              <a:rPr lang="en-US" sz="3200" dirty="0"/>
              <a:t>Second – from the Son to the apostles</a:t>
            </a:r>
          </a:p>
          <a:p>
            <a:pPr lvl="4"/>
            <a:r>
              <a:rPr lang="en-US" sz="3200" dirty="0"/>
              <a:t>The apostles were the ambassadors for Christ</a:t>
            </a:r>
          </a:p>
          <a:p>
            <a:pPr lvl="5"/>
            <a:r>
              <a:rPr lang="en-US" sz="3200" dirty="0"/>
              <a:t>II Corinthians 5:20</a:t>
            </a:r>
          </a:p>
          <a:p>
            <a:pPr lvl="4"/>
            <a:r>
              <a:rPr lang="en-US" sz="3200" dirty="0"/>
              <a:t>Their teaching was His teaching!</a:t>
            </a:r>
          </a:p>
          <a:p>
            <a:pPr lvl="4"/>
            <a:r>
              <a:rPr lang="en-US" sz="3200" dirty="0"/>
              <a:t>Their authority was His authority!</a:t>
            </a:r>
          </a:p>
          <a:p>
            <a:pPr lvl="5"/>
            <a:r>
              <a:rPr lang="en-US" sz="3200" dirty="0"/>
              <a:t>Matthew 10:40;  25:40</a:t>
            </a:r>
          </a:p>
          <a:p>
            <a:pPr lvl="5"/>
            <a:r>
              <a:rPr lang="en-US" sz="3200" dirty="0"/>
              <a:t>John 20:21</a:t>
            </a:r>
          </a:p>
          <a:p>
            <a:pPr lvl="4"/>
            <a:r>
              <a:rPr lang="en-US" sz="3200" dirty="0"/>
              <a:t>The apostles’ authority was first oral, then written, through the inspiration of the Spirit –completion of the New Testament</a:t>
            </a:r>
          </a:p>
          <a:p>
            <a:pPr lvl="3"/>
            <a:endParaRPr lang="en-US" sz="3200" dirty="0"/>
          </a:p>
          <a:p>
            <a:pPr lvl="1"/>
            <a:endParaRPr lang="en-US" sz="3200" b="1" u="sng" dirty="0"/>
          </a:p>
        </p:txBody>
      </p:sp>
    </p:spTree>
    <p:extLst>
      <p:ext uri="{BB962C8B-B14F-4D97-AF65-F5344CB8AC3E}">
        <p14:creationId xmlns:p14="http://schemas.microsoft.com/office/powerpoint/2010/main" val="16058373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Authority in the New Testament Church</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pPr lvl="2"/>
            <a:r>
              <a:rPr lang="en-US" sz="3200" dirty="0"/>
              <a:t>ALL things pertaining to life and godliness have been given through the Jesus and the apostles</a:t>
            </a:r>
          </a:p>
          <a:p>
            <a:pPr lvl="3"/>
            <a:r>
              <a:rPr lang="en-US" sz="3200" dirty="0"/>
              <a:t>II Peter 1:3</a:t>
            </a:r>
          </a:p>
          <a:p>
            <a:pPr lvl="2"/>
            <a:r>
              <a:rPr lang="en-US" sz="3200" dirty="0"/>
              <a:t>There is NOTHING essential to Christianity which they have not written with authority! There is NOTHING that needs to be added to or taken away from this COMPLETE </a:t>
            </a:r>
            <a:r>
              <a:rPr lang="en-US" sz="3400" dirty="0"/>
              <a:t>revelation</a:t>
            </a:r>
          </a:p>
          <a:p>
            <a:pPr lvl="2"/>
            <a:r>
              <a:rPr lang="en-US" sz="3400" dirty="0"/>
              <a:t>With the completion of the New Testament, ALL necessity for special revelation or illumination by the Spirit came to an end!</a:t>
            </a:r>
          </a:p>
          <a:p>
            <a:pPr lvl="1"/>
            <a:endParaRPr lang="en-US" sz="3200" b="1" u="sng" dirty="0"/>
          </a:p>
        </p:txBody>
      </p:sp>
    </p:spTree>
    <p:extLst>
      <p:ext uri="{BB962C8B-B14F-4D97-AF65-F5344CB8AC3E}">
        <p14:creationId xmlns:p14="http://schemas.microsoft.com/office/powerpoint/2010/main" val="8698256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Authority in the New Testament Church</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pPr lvl="1"/>
            <a:r>
              <a:rPr lang="en-US" sz="3200" dirty="0"/>
              <a:t>Source of Authority in Christianity</a:t>
            </a:r>
          </a:p>
          <a:p>
            <a:pPr lvl="2"/>
            <a:r>
              <a:rPr lang="en-US" sz="3200" dirty="0"/>
              <a:t>God is the </a:t>
            </a:r>
            <a:r>
              <a:rPr lang="en-US" sz="3200" b="1" i="1" dirty="0"/>
              <a:t>primary</a:t>
            </a:r>
            <a:r>
              <a:rPr lang="en-US" sz="3200" dirty="0"/>
              <a:t> source of authority</a:t>
            </a:r>
          </a:p>
          <a:p>
            <a:pPr lvl="2"/>
            <a:r>
              <a:rPr lang="en-US" sz="3200" dirty="0"/>
              <a:t>Jesus is the </a:t>
            </a:r>
            <a:r>
              <a:rPr lang="en-US" sz="3200" b="1" i="1" dirty="0"/>
              <a:t>mediate</a:t>
            </a:r>
            <a:r>
              <a:rPr lang="en-US" sz="3200" dirty="0"/>
              <a:t> source of authority</a:t>
            </a:r>
          </a:p>
          <a:p>
            <a:pPr lvl="2"/>
            <a:r>
              <a:rPr lang="en-US" sz="3200" dirty="0"/>
              <a:t>The apostles are the </a:t>
            </a:r>
            <a:r>
              <a:rPr lang="en-US" sz="3200" b="1" i="1" dirty="0"/>
              <a:t>executive</a:t>
            </a:r>
            <a:r>
              <a:rPr lang="en-US" sz="3200" dirty="0"/>
              <a:t> source of authority</a:t>
            </a:r>
          </a:p>
          <a:p>
            <a:pPr lvl="2"/>
            <a:r>
              <a:rPr lang="en-US" sz="3200" dirty="0"/>
              <a:t>The New Testament is the </a:t>
            </a:r>
            <a:r>
              <a:rPr lang="en-US" sz="3200" b="1" i="1" dirty="0"/>
              <a:t>permanent</a:t>
            </a:r>
            <a:r>
              <a:rPr lang="en-US" sz="3200" dirty="0"/>
              <a:t> source of authority</a:t>
            </a:r>
          </a:p>
          <a:p>
            <a:pPr lvl="1"/>
            <a:r>
              <a:rPr lang="en-US" sz="3200" dirty="0"/>
              <a:t>ALL are in perfect agreement as they all come from the one perfect source!</a:t>
            </a:r>
          </a:p>
          <a:p>
            <a:pPr lvl="2"/>
            <a:endParaRPr lang="en-US" sz="3200" dirty="0"/>
          </a:p>
          <a:p>
            <a:pPr lvl="1"/>
            <a:endParaRPr lang="en-US" sz="3200" b="1" u="sng" dirty="0"/>
          </a:p>
        </p:txBody>
      </p:sp>
    </p:spTree>
    <p:extLst>
      <p:ext uri="{BB962C8B-B14F-4D97-AF65-F5344CB8AC3E}">
        <p14:creationId xmlns:p14="http://schemas.microsoft.com/office/powerpoint/2010/main" val="16357130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Authority in the New Testament Church</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pPr lvl="1"/>
            <a:r>
              <a:rPr lang="en-US" sz="3200" dirty="0"/>
              <a:t>What is the extent of the authority in Jesus’ church?</a:t>
            </a:r>
          </a:p>
          <a:p>
            <a:pPr lvl="2"/>
            <a:r>
              <a:rPr lang="en-US" sz="3200" dirty="0"/>
              <a:t>Jesus, and His apostles, prescribe how we get into the kingdom</a:t>
            </a:r>
          </a:p>
          <a:p>
            <a:pPr lvl="2"/>
            <a:r>
              <a:rPr lang="en-US" sz="3200" dirty="0"/>
              <a:t>Jesus, and His apostles, prescribe how we conduct ourselves as citizens of His kingdom</a:t>
            </a:r>
          </a:p>
          <a:p>
            <a:pPr lvl="1"/>
            <a:r>
              <a:rPr lang="en-US" sz="3200" dirty="0"/>
              <a:t>To surrender this authority in any one point, is to surrender it all!</a:t>
            </a:r>
          </a:p>
          <a:p>
            <a:pPr lvl="1"/>
            <a:endParaRPr lang="en-US" sz="3200" dirty="0"/>
          </a:p>
          <a:p>
            <a:pPr lvl="2"/>
            <a:endParaRPr lang="en-US" sz="3200" dirty="0"/>
          </a:p>
          <a:p>
            <a:pPr lvl="1"/>
            <a:endParaRPr lang="en-US" sz="3200" b="1" u="sng" dirty="0"/>
          </a:p>
        </p:txBody>
      </p:sp>
    </p:spTree>
    <p:extLst>
      <p:ext uri="{BB962C8B-B14F-4D97-AF65-F5344CB8AC3E}">
        <p14:creationId xmlns:p14="http://schemas.microsoft.com/office/powerpoint/2010/main" val="21723441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Authority in the New Testament Church</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pPr lvl="1"/>
            <a:r>
              <a:rPr lang="en-US" sz="3200" dirty="0"/>
              <a:t>What if the authority of Christ would be restored back to it’s rightful place in the church:</a:t>
            </a:r>
          </a:p>
          <a:p>
            <a:pPr lvl="2"/>
            <a:r>
              <a:rPr lang="en-US" sz="3200" dirty="0"/>
              <a:t>Papal authority in Catholicism would be eliminated</a:t>
            </a:r>
          </a:p>
          <a:p>
            <a:pPr lvl="2"/>
            <a:r>
              <a:rPr lang="en-US" sz="3200" dirty="0"/>
              <a:t>Creedal authority in Protestantism would be eliminated</a:t>
            </a:r>
          </a:p>
          <a:p>
            <a:pPr lvl="2"/>
            <a:r>
              <a:rPr lang="en-US" sz="3200" dirty="0"/>
              <a:t>Man’s “theology” would be eliminated</a:t>
            </a:r>
          </a:p>
          <a:p>
            <a:pPr lvl="2"/>
            <a:r>
              <a:rPr lang="en-US" sz="3200" dirty="0"/>
              <a:t>Man’s opinions and interpretations would be eliminated</a:t>
            </a:r>
          </a:p>
          <a:p>
            <a:pPr lvl="2"/>
            <a:r>
              <a:rPr lang="en-US" sz="3200" dirty="0"/>
              <a:t>Christian unity would finally be reached</a:t>
            </a:r>
          </a:p>
          <a:p>
            <a:pPr lvl="1"/>
            <a:endParaRPr lang="en-US" sz="3200" dirty="0"/>
          </a:p>
          <a:p>
            <a:pPr lvl="1"/>
            <a:endParaRPr lang="en-US" sz="3200" dirty="0"/>
          </a:p>
          <a:p>
            <a:pPr lvl="1"/>
            <a:endParaRPr lang="en-US" sz="3200" dirty="0"/>
          </a:p>
          <a:p>
            <a:pPr lvl="2"/>
            <a:endParaRPr lang="en-US" sz="3200" dirty="0"/>
          </a:p>
          <a:p>
            <a:pPr lvl="1"/>
            <a:endParaRPr lang="en-US" sz="3200" b="1" u="sng" dirty="0"/>
          </a:p>
        </p:txBody>
      </p:sp>
    </p:spTree>
    <p:extLst>
      <p:ext uri="{BB962C8B-B14F-4D97-AF65-F5344CB8AC3E}">
        <p14:creationId xmlns:p14="http://schemas.microsoft.com/office/powerpoint/2010/main" val="184302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Authority in Religion</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pPr lvl="1"/>
            <a:r>
              <a:rPr lang="en-US" sz="3200" dirty="0"/>
              <a:t>Every culture has had some form of religion</a:t>
            </a:r>
          </a:p>
          <a:p>
            <a:pPr lvl="1"/>
            <a:r>
              <a:rPr lang="en-US" sz="3200" dirty="0"/>
              <a:t>Men follow their own appetites and passions</a:t>
            </a:r>
          </a:p>
          <a:p>
            <a:pPr lvl="2"/>
            <a:r>
              <a:rPr lang="en-US" sz="3200" dirty="0"/>
              <a:t>Romans 1:24-32</a:t>
            </a:r>
          </a:p>
          <a:p>
            <a:pPr lvl="1"/>
            <a:r>
              <a:rPr lang="en-US" sz="3200" dirty="0"/>
              <a:t>Natural religions which men devise from their own conceptions of the workings of nature will lead to failure</a:t>
            </a:r>
          </a:p>
          <a:p>
            <a:pPr lvl="1"/>
            <a:r>
              <a:rPr lang="en-US" sz="3200" dirty="0"/>
              <a:t>These religions are of human origin, not of God and His authority</a:t>
            </a:r>
          </a:p>
          <a:p>
            <a:pPr lvl="1"/>
            <a:endParaRPr lang="en-US" sz="3200" b="1" u="sng" dirty="0"/>
          </a:p>
        </p:txBody>
      </p:sp>
    </p:spTree>
    <p:extLst>
      <p:ext uri="{BB962C8B-B14F-4D97-AF65-F5344CB8AC3E}">
        <p14:creationId xmlns:p14="http://schemas.microsoft.com/office/powerpoint/2010/main" val="3033859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Religion</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pPr lvl="1"/>
            <a:r>
              <a:rPr lang="en-US" sz="3200" dirty="0"/>
              <a:t>Religion is essentially a relationship to a divine Person, to whom the soul surrenders in loving obedience, and from whom it receives blessing and salvation</a:t>
            </a:r>
          </a:p>
          <a:p>
            <a:pPr lvl="1"/>
            <a:r>
              <a:rPr lang="en-US" sz="3200" dirty="0"/>
              <a:t>Worship is the outward expression of our “religion”</a:t>
            </a:r>
          </a:p>
          <a:p>
            <a:pPr lvl="2"/>
            <a:r>
              <a:rPr lang="en-US" sz="3200" dirty="0"/>
              <a:t>Acts 17:22</a:t>
            </a:r>
          </a:p>
          <a:p>
            <a:pPr lvl="2"/>
            <a:r>
              <a:rPr lang="en-US" sz="3200" dirty="0"/>
              <a:t>Acts 25:19</a:t>
            </a:r>
          </a:p>
          <a:p>
            <a:pPr lvl="2"/>
            <a:r>
              <a:rPr lang="en-US" sz="3200" dirty="0"/>
              <a:t>Acts 26:5</a:t>
            </a:r>
          </a:p>
          <a:p>
            <a:pPr lvl="2"/>
            <a:r>
              <a:rPr lang="en-US" sz="3200" dirty="0"/>
              <a:t>Galatians 1:13</a:t>
            </a:r>
          </a:p>
          <a:p>
            <a:pPr lvl="2"/>
            <a:r>
              <a:rPr lang="en-US" sz="3200" dirty="0"/>
              <a:t>James 1:26-27</a:t>
            </a:r>
          </a:p>
          <a:p>
            <a:pPr lvl="1"/>
            <a:endParaRPr lang="en-US" sz="3200" b="1" u="sng" dirty="0"/>
          </a:p>
        </p:txBody>
      </p:sp>
    </p:spTree>
    <p:extLst>
      <p:ext uri="{BB962C8B-B14F-4D97-AF65-F5344CB8AC3E}">
        <p14:creationId xmlns:p14="http://schemas.microsoft.com/office/powerpoint/2010/main" val="8764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Authority</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pPr lvl="1"/>
            <a:r>
              <a:rPr lang="en-US" sz="3200" dirty="0"/>
              <a:t>Authority is the right to command and enforce obedience; the right to act by virtue of office, station or relation</a:t>
            </a:r>
          </a:p>
          <a:p>
            <a:pPr lvl="1"/>
            <a:r>
              <a:rPr lang="en-US" sz="3200" dirty="0"/>
              <a:t>Sources of authority divided into two classes</a:t>
            </a:r>
          </a:p>
          <a:p>
            <a:pPr lvl="2"/>
            <a:r>
              <a:rPr lang="en-US" sz="3200" dirty="0"/>
              <a:t>Primary authority</a:t>
            </a:r>
          </a:p>
          <a:p>
            <a:pPr lvl="3"/>
            <a:r>
              <a:rPr lang="en-US" sz="3200" dirty="0"/>
              <a:t>Authority inherent by virtue of its being the very fountain-head of all authority in a given realm.</a:t>
            </a:r>
          </a:p>
          <a:p>
            <a:pPr lvl="2"/>
            <a:r>
              <a:rPr lang="en-US" sz="3200" dirty="0"/>
              <a:t>Delegated authority</a:t>
            </a:r>
          </a:p>
          <a:p>
            <a:pPr lvl="3"/>
            <a:r>
              <a:rPr lang="en-US" sz="3200" dirty="0"/>
              <a:t>Authority vested in another by the party holding primary authority</a:t>
            </a:r>
          </a:p>
          <a:p>
            <a:pPr lvl="1"/>
            <a:endParaRPr lang="en-US" sz="3200" b="1" u="sng" dirty="0"/>
          </a:p>
        </p:txBody>
      </p:sp>
    </p:spTree>
    <p:extLst>
      <p:ext uri="{BB962C8B-B14F-4D97-AF65-F5344CB8AC3E}">
        <p14:creationId xmlns:p14="http://schemas.microsoft.com/office/powerpoint/2010/main" val="2958515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Perfect Authority</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609600" y="1348154"/>
            <a:ext cx="11005457" cy="5144721"/>
          </a:xfrm>
        </p:spPr>
        <p:txBody>
          <a:bodyPr>
            <a:noAutofit/>
          </a:bodyPr>
          <a:lstStyle/>
          <a:p>
            <a:pPr marL="0" indent="0">
              <a:buNone/>
            </a:pPr>
            <a:r>
              <a:rPr lang="en-US" sz="3200" dirty="0"/>
              <a:t>A perfect religion must have perfect authority; and perfect authority presupposes perfect love, perfect wisdom and perfect justice. Perfect love, wisdom and justice must be inherent in perfect authority.</a:t>
            </a:r>
          </a:p>
          <a:p>
            <a:pPr marL="0" indent="0" algn="r">
              <a:buNone/>
            </a:pPr>
            <a:r>
              <a:rPr lang="en-US" sz="1800" dirty="0"/>
              <a:t>CC Crawford, Sermon Outlines on the Restoration Plea (Murfreesboro: </a:t>
            </a:r>
            <a:r>
              <a:rPr lang="en-US" sz="1800" dirty="0" err="1"/>
              <a:t>Dehoff</a:t>
            </a:r>
            <a:r>
              <a:rPr lang="en-US" sz="1800" dirty="0"/>
              <a:t> Publications, 1956), 136.</a:t>
            </a:r>
          </a:p>
        </p:txBody>
      </p:sp>
    </p:spTree>
    <p:extLst>
      <p:ext uri="{BB962C8B-B14F-4D97-AF65-F5344CB8AC3E}">
        <p14:creationId xmlns:p14="http://schemas.microsoft.com/office/powerpoint/2010/main" val="2408805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False Authority</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pPr lvl="1"/>
            <a:r>
              <a:rPr lang="en-US" sz="3200" dirty="0"/>
              <a:t>Conscience</a:t>
            </a:r>
          </a:p>
          <a:p>
            <a:pPr lvl="2"/>
            <a:r>
              <a:rPr lang="en-US" sz="3200" dirty="0"/>
              <a:t>“Just let your conscience be your guide”</a:t>
            </a:r>
          </a:p>
          <a:p>
            <a:pPr lvl="2"/>
            <a:r>
              <a:rPr lang="en-US" sz="3200" dirty="0"/>
              <a:t>Conscience can be hardened</a:t>
            </a:r>
          </a:p>
          <a:p>
            <a:pPr lvl="3"/>
            <a:r>
              <a:rPr lang="en-US" sz="3200" dirty="0"/>
              <a:t>I Timothy 4:2</a:t>
            </a:r>
          </a:p>
          <a:p>
            <a:pPr lvl="2"/>
            <a:r>
              <a:rPr lang="en-US" sz="3200" dirty="0"/>
              <a:t>Conscience can be weak and defiled</a:t>
            </a:r>
          </a:p>
          <a:p>
            <a:pPr lvl="3"/>
            <a:r>
              <a:rPr lang="en-US" sz="3200" dirty="0"/>
              <a:t>Titus 1:15</a:t>
            </a:r>
          </a:p>
          <a:p>
            <a:pPr lvl="2"/>
            <a:r>
              <a:rPr lang="en-US" sz="3200" dirty="0"/>
              <a:t>Conscience can be misdirected</a:t>
            </a:r>
          </a:p>
          <a:p>
            <a:pPr lvl="3"/>
            <a:r>
              <a:rPr lang="en-US" sz="3200" dirty="0"/>
              <a:t>Example of Saul of Tarsus – thought he was doing right</a:t>
            </a:r>
          </a:p>
          <a:p>
            <a:pPr lvl="1"/>
            <a:endParaRPr lang="en-US" sz="3200" b="1" u="sng" dirty="0"/>
          </a:p>
        </p:txBody>
      </p:sp>
    </p:spTree>
    <p:extLst>
      <p:ext uri="{BB962C8B-B14F-4D97-AF65-F5344CB8AC3E}">
        <p14:creationId xmlns:p14="http://schemas.microsoft.com/office/powerpoint/2010/main" val="2878786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False Authority</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pPr lvl="1"/>
            <a:r>
              <a:rPr lang="en-US" sz="3200" dirty="0"/>
              <a:t>Conscience</a:t>
            </a:r>
          </a:p>
          <a:p>
            <a:pPr lvl="2"/>
            <a:r>
              <a:rPr lang="en-US" sz="3200" dirty="0"/>
              <a:t>Conscience is a creature of education</a:t>
            </a:r>
          </a:p>
          <a:p>
            <a:pPr lvl="3"/>
            <a:r>
              <a:rPr lang="en-US" sz="3200" dirty="0"/>
              <a:t>It does not determine right from wrong – it merely approves what we believe to be right; and disapproves what we believe to be wrong.</a:t>
            </a:r>
          </a:p>
          <a:p>
            <a:pPr lvl="3"/>
            <a:r>
              <a:rPr lang="en-US" sz="3200" dirty="0"/>
              <a:t>Conscience can be educated by the law of God</a:t>
            </a:r>
          </a:p>
          <a:p>
            <a:pPr lvl="4"/>
            <a:r>
              <a:rPr lang="en-US" sz="3200" dirty="0"/>
              <a:t>Romans 9:1</a:t>
            </a:r>
          </a:p>
          <a:p>
            <a:pPr lvl="4"/>
            <a:r>
              <a:rPr lang="en-US" sz="3200" dirty="0"/>
              <a:t>I Timothy 3:9</a:t>
            </a:r>
          </a:p>
          <a:p>
            <a:pPr lvl="2"/>
            <a:r>
              <a:rPr lang="en-US" sz="3200" dirty="0"/>
              <a:t>Conscience cannot be the authority, as it depends on the knowledge of a higher authority.</a:t>
            </a:r>
          </a:p>
          <a:p>
            <a:pPr lvl="1"/>
            <a:endParaRPr lang="en-US" sz="3200" b="1" u="sng" dirty="0"/>
          </a:p>
        </p:txBody>
      </p:sp>
    </p:spTree>
    <p:extLst>
      <p:ext uri="{BB962C8B-B14F-4D97-AF65-F5344CB8AC3E}">
        <p14:creationId xmlns:p14="http://schemas.microsoft.com/office/powerpoint/2010/main" val="4246120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2A1-8CA0-4F84-833A-8E4F814295AC}"/>
              </a:ext>
            </a:extLst>
          </p:cNvPr>
          <p:cNvSpPr>
            <a:spLocks noGrp="1"/>
          </p:cNvSpPr>
          <p:nvPr>
            <p:ph type="title"/>
          </p:nvPr>
        </p:nvSpPr>
        <p:spPr/>
        <p:txBody>
          <a:bodyPr/>
          <a:lstStyle/>
          <a:p>
            <a:r>
              <a:rPr lang="en-US" dirty="0">
                <a:latin typeface="Analog 1" pitchFamily="2" charset="0"/>
              </a:rPr>
              <a:t>False Authority</a:t>
            </a:r>
          </a:p>
        </p:txBody>
      </p:sp>
      <p:sp>
        <p:nvSpPr>
          <p:cNvPr id="3" name="Content Placeholder 2">
            <a:extLst>
              <a:ext uri="{FF2B5EF4-FFF2-40B4-BE49-F238E27FC236}">
                <a16:creationId xmlns:a16="http://schemas.microsoft.com/office/drawing/2014/main" id="{94EEE141-854B-46B0-BFC9-05CD379E7355}"/>
              </a:ext>
            </a:extLst>
          </p:cNvPr>
          <p:cNvSpPr>
            <a:spLocks noGrp="1"/>
          </p:cNvSpPr>
          <p:nvPr>
            <p:ph idx="1"/>
          </p:nvPr>
        </p:nvSpPr>
        <p:spPr>
          <a:xfrm>
            <a:off x="838200" y="1348154"/>
            <a:ext cx="10515600" cy="5144721"/>
          </a:xfrm>
        </p:spPr>
        <p:txBody>
          <a:bodyPr>
            <a:noAutofit/>
          </a:bodyPr>
          <a:lstStyle/>
          <a:p>
            <a:pPr lvl="1"/>
            <a:r>
              <a:rPr lang="en-US" sz="3200" dirty="0"/>
              <a:t>Religious Experience or Feeling</a:t>
            </a:r>
          </a:p>
          <a:p>
            <a:pPr lvl="2"/>
            <a:r>
              <a:rPr lang="en-US" sz="3200" dirty="0"/>
              <a:t>People do not do right because they feel good; they feel good because they have done right.</a:t>
            </a:r>
          </a:p>
          <a:p>
            <a:pPr lvl="3"/>
            <a:r>
              <a:rPr lang="en-US" sz="3200" dirty="0"/>
              <a:t>We do not serve the Lord because we are happy; rather we are happy because we serve the Lord</a:t>
            </a:r>
          </a:p>
          <a:p>
            <a:pPr lvl="2"/>
            <a:r>
              <a:rPr lang="en-US" sz="3200" dirty="0"/>
              <a:t>People have all kinds of feelings and experiences - how does one know it is a “religious” experience?</a:t>
            </a:r>
          </a:p>
          <a:p>
            <a:pPr lvl="3"/>
            <a:r>
              <a:rPr lang="en-US" sz="3200" dirty="0"/>
              <a:t>This places final authority on man’s judgment – but man’s judgment is liable to error</a:t>
            </a:r>
          </a:p>
          <a:p>
            <a:pPr lvl="2"/>
            <a:r>
              <a:rPr lang="en-US" sz="3200" dirty="0"/>
              <a:t>We must reject feelings as a source of authority.</a:t>
            </a:r>
          </a:p>
          <a:p>
            <a:pPr lvl="1"/>
            <a:endParaRPr lang="en-US" sz="3200" b="1" u="sng" dirty="0"/>
          </a:p>
        </p:txBody>
      </p:sp>
    </p:spTree>
    <p:extLst>
      <p:ext uri="{BB962C8B-B14F-4D97-AF65-F5344CB8AC3E}">
        <p14:creationId xmlns:p14="http://schemas.microsoft.com/office/powerpoint/2010/main" val="17829713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11756</TotalTime>
  <Words>1731</Words>
  <Application>Microsoft Office PowerPoint</Application>
  <PresentationFormat>Widescreen</PresentationFormat>
  <Paragraphs>180</Paragraphs>
  <Slides>26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Analog 1</vt:lpstr>
      <vt:lpstr>Arial</vt:lpstr>
      <vt:lpstr>Calibri</vt:lpstr>
      <vt:lpstr>Calibri Light</vt:lpstr>
      <vt:lpstr>Office Theme</vt:lpstr>
      <vt:lpstr>estora  ion Plea</vt:lpstr>
      <vt:lpstr>Authority in Religion</vt:lpstr>
      <vt:lpstr>Authority in Religion</vt:lpstr>
      <vt:lpstr>Religion</vt:lpstr>
      <vt:lpstr>Authority</vt:lpstr>
      <vt:lpstr>Perfect Authority</vt:lpstr>
      <vt:lpstr>False Authority</vt:lpstr>
      <vt:lpstr>False Authority</vt:lpstr>
      <vt:lpstr>False Authority</vt:lpstr>
      <vt:lpstr>False Authority</vt:lpstr>
      <vt:lpstr>Rejecting False Authority</vt:lpstr>
      <vt:lpstr>Conclusions on Authority</vt:lpstr>
      <vt:lpstr>Folly of following False Authority</vt:lpstr>
      <vt:lpstr>Authority in the New Testament Church</vt:lpstr>
      <vt:lpstr>Authority in the New Testament Church</vt:lpstr>
      <vt:lpstr>Authority in the New Testament Church</vt:lpstr>
      <vt:lpstr>Authority in the New Testament Church</vt:lpstr>
      <vt:lpstr>Authority in the New Testament Church</vt:lpstr>
      <vt:lpstr>Authority in the New Testament Church</vt:lpstr>
      <vt:lpstr>Authority in the New Testament Church</vt:lpstr>
      <vt:lpstr>Authority in the New Testament Church</vt:lpstr>
      <vt:lpstr>Authority in the New Testament Church</vt:lpstr>
      <vt:lpstr>Authority in the New Testament Church</vt:lpstr>
      <vt:lpstr>Authority in the New Testament Church</vt:lpstr>
      <vt:lpstr>Authority in the New Testament Church</vt:lpstr>
      <vt:lpstr>Authority in the New Testament Church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estora  ion Plea</dc:title>
  <dc:creator>Kevin Ziegler</dc:creator>
  <cp:lastModifiedBy>Kevin Ziegler</cp:lastModifiedBy>
  <cp:revision>273</cp:revision>
  <cp:lastPrinted>2018-05-09T16:23:50Z</cp:lastPrinted>
  <dcterms:created xsi:type="dcterms:W3CDTF">2018-03-22T02:47:23Z</dcterms:created>
  <dcterms:modified xsi:type="dcterms:W3CDTF">2018-11-29T18:20:22Z</dcterms:modified>
</cp:coreProperties>
</file>