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58" r:id="rId4"/>
    <p:sldId id="262" r:id="rId5"/>
    <p:sldId id="263" r:id="rId6"/>
    <p:sldId id="264" r:id="rId7"/>
    <p:sldId id="265" r:id="rId8"/>
    <p:sldId id="266" r:id="rId9"/>
    <p:sldId id="267" r:id="rId10"/>
    <p:sldId id="276"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B345A-8415-4940-91AB-B14D2E698961}" v="10" dt="2020-10-14T21:03:49.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602" autoAdjust="0"/>
  </p:normalViewPr>
  <p:slideViewPr>
    <p:cSldViewPr snapToGrid="0">
      <p:cViewPr varScale="1">
        <p:scale>
          <a:sx n="65" d="100"/>
          <a:sy n="65" d="100"/>
        </p:scale>
        <p:origin x="14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Ziegler" userId="8ed85e5307729c5f" providerId="LiveId" clId="{81683CE4-1799-4A38-9609-14054369DDDA}"/>
    <pc:docChg chg="custSel modSld">
      <pc:chgData name="Kevin Ziegler" userId="8ed85e5307729c5f" providerId="LiveId" clId="{81683CE4-1799-4A38-9609-14054369DDDA}" dt="2020-08-04T15:17:26.950" v="11" actId="27636"/>
      <pc:docMkLst>
        <pc:docMk/>
      </pc:docMkLst>
      <pc:sldChg chg="modSp mod">
        <pc:chgData name="Kevin Ziegler" userId="8ed85e5307729c5f" providerId="LiveId" clId="{81683CE4-1799-4A38-9609-14054369DDDA}" dt="2020-08-04T15:17:26.950" v="11" actId="27636"/>
        <pc:sldMkLst>
          <pc:docMk/>
          <pc:sldMk cId="1888733379" sldId="256"/>
        </pc:sldMkLst>
        <pc:spChg chg="mod">
          <ac:chgData name="Kevin Ziegler" userId="8ed85e5307729c5f" providerId="LiveId" clId="{81683CE4-1799-4A38-9609-14054369DDDA}" dt="2020-08-04T15:17:26.950" v="11" actId="27636"/>
          <ac:spMkLst>
            <pc:docMk/>
            <pc:sldMk cId="1888733379" sldId="256"/>
            <ac:spMk id="2" creationId="{2F23161F-5BEA-4942-88C4-E206FD7F4591}"/>
          </ac:spMkLst>
        </pc:spChg>
      </pc:sldChg>
    </pc:docChg>
  </pc:docChgLst>
  <pc:docChgLst>
    <pc:chgData name="Kevin Ziegler" userId="8ed85e5307729c5f" providerId="LiveId" clId="{A81B345A-8415-4940-91AB-B14D2E698961}"/>
    <pc:docChg chg="undo custSel addSld delSld modSld">
      <pc:chgData name="Kevin Ziegler" userId="8ed85e5307729c5f" providerId="LiveId" clId="{A81B345A-8415-4940-91AB-B14D2E698961}" dt="2020-10-17T22:05:30.587" v="911" actId="20577"/>
      <pc:docMkLst>
        <pc:docMk/>
      </pc:docMkLst>
      <pc:sldChg chg="modSp mod modNotesTx">
        <pc:chgData name="Kevin Ziegler" userId="8ed85e5307729c5f" providerId="LiveId" clId="{A81B345A-8415-4940-91AB-B14D2E698961}" dt="2020-10-17T22:03:30.953" v="897" actId="20577"/>
        <pc:sldMkLst>
          <pc:docMk/>
          <pc:sldMk cId="861693425" sldId="258"/>
        </pc:sldMkLst>
        <pc:spChg chg="mod">
          <ac:chgData name="Kevin Ziegler" userId="8ed85e5307729c5f" providerId="LiveId" clId="{A81B345A-8415-4940-91AB-B14D2E698961}" dt="2020-10-14T20:15:02.264" v="4"/>
          <ac:spMkLst>
            <pc:docMk/>
            <pc:sldMk cId="861693425" sldId="258"/>
            <ac:spMk id="2" creationId="{D3555656-0D72-4284-BB25-0F7A4921C45A}"/>
          </ac:spMkLst>
        </pc:spChg>
        <pc:spChg chg="mod">
          <ac:chgData name="Kevin Ziegler" userId="8ed85e5307729c5f" providerId="LiveId" clId="{A81B345A-8415-4940-91AB-B14D2E698961}" dt="2020-10-14T20:18:53.553" v="106" actId="6549"/>
          <ac:spMkLst>
            <pc:docMk/>
            <pc:sldMk cId="861693425" sldId="258"/>
            <ac:spMk id="3" creationId="{0CF9AAB2-7762-4CCC-BD0B-BB529CD045D7}"/>
          </ac:spMkLst>
        </pc:spChg>
      </pc:sldChg>
      <pc:sldChg chg="del">
        <pc:chgData name="Kevin Ziegler" userId="8ed85e5307729c5f" providerId="LiveId" clId="{A81B345A-8415-4940-91AB-B14D2E698961}" dt="2020-10-14T16:25:30.316" v="2" actId="47"/>
        <pc:sldMkLst>
          <pc:docMk/>
          <pc:sldMk cId="2799027282" sldId="259"/>
        </pc:sldMkLst>
      </pc:sldChg>
      <pc:sldChg chg="modSp mod">
        <pc:chgData name="Kevin Ziegler" userId="8ed85e5307729c5f" providerId="LiveId" clId="{A81B345A-8415-4940-91AB-B14D2E698961}" dt="2020-10-14T01:06:31.184" v="1" actId="13926"/>
        <pc:sldMkLst>
          <pc:docMk/>
          <pc:sldMk cId="3248195952" sldId="260"/>
        </pc:sldMkLst>
        <pc:spChg chg="mod">
          <ac:chgData name="Kevin Ziegler" userId="8ed85e5307729c5f" providerId="LiveId" clId="{A81B345A-8415-4940-91AB-B14D2E698961}" dt="2020-10-14T01:06:31.184" v="1" actId="13926"/>
          <ac:spMkLst>
            <pc:docMk/>
            <pc:sldMk cId="3248195952" sldId="260"/>
            <ac:spMk id="3" creationId="{0CF9AAB2-7762-4CCC-BD0B-BB529CD045D7}"/>
          </ac:spMkLst>
        </pc:spChg>
      </pc:sldChg>
      <pc:sldChg chg="del">
        <pc:chgData name="Kevin Ziegler" userId="8ed85e5307729c5f" providerId="LiveId" clId="{A81B345A-8415-4940-91AB-B14D2E698961}" dt="2020-10-14T21:04:46.931" v="866" actId="47"/>
        <pc:sldMkLst>
          <pc:docMk/>
          <pc:sldMk cId="744876841" sldId="261"/>
        </pc:sldMkLst>
      </pc:sldChg>
      <pc:sldChg chg="modSp add mod modNotesTx">
        <pc:chgData name="Kevin Ziegler" userId="8ed85e5307729c5f" providerId="LiveId" clId="{A81B345A-8415-4940-91AB-B14D2E698961}" dt="2020-10-17T22:03:50.004" v="898" actId="20577"/>
        <pc:sldMkLst>
          <pc:docMk/>
          <pc:sldMk cId="1886244876" sldId="262"/>
        </pc:sldMkLst>
        <pc:spChg chg="mod">
          <ac:chgData name="Kevin Ziegler" userId="8ed85e5307729c5f" providerId="LiveId" clId="{A81B345A-8415-4940-91AB-B14D2E698961}" dt="2020-10-14T20:22:03.253" v="158" actId="6549"/>
          <ac:spMkLst>
            <pc:docMk/>
            <pc:sldMk cId="1886244876" sldId="262"/>
            <ac:spMk id="3" creationId="{0CF9AAB2-7762-4CCC-BD0B-BB529CD045D7}"/>
          </ac:spMkLst>
        </pc:spChg>
      </pc:sldChg>
      <pc:sldChg chg="modSp add mod modNotesTx">
        <pc:chgData name="Kevin Ziegler" userId="8ed85e5307729c5f" providerId="LiveId" clId="{A81B345A-8415-4940-91AB-B14D2E698961}" dt="2020-10-17T22:03:59.279" v="899" actId="20577"/>
        <pc:sldMkLst>
          <pc:docMk/>
          <pc:sldMk cId="1614642102" sldId="263"/>
        </pc:sldMkLst>
        <pc:spChg chg="mod">
          <ac:chgData name="Kevin Ziegler" userId="8ed85e5307729c5f" providerId="LiveId" clId="{A81B345A-8415-4940-91AB-B14D2E698961}" dt="2020-10-14T20:24:51.948" v="221" actId="20577"/>
          <ac:spMkLst>
            <pc:docMk/>
            <pc:sldMk cId="1614642102" sldId="263"/>
            <ac:spMk id="3" creationId="{0CF9AAB2-7762-4CCC-BD0B-BB529CD045D7}"/>
          </ac:spMkLst>
        </pc:spChg>
      </pc:sldChg>
      <pc:sldChg chg="modSp add mod modNotesTx">
        <pc:chgData name="Kevin Ziegler" userId="8ed85e5307729c5f" providerId="LiveId" clId="{A81B345A-8415-4940-91AB-B14D2E698961}" dt="2020-10-17T22:04:09.225" v="900" actId="20577"/>
        <pc:sldMkLst>
          <pc:docMk/>
          <pc:sldMk cId="1652342501" sldId="264"/>
        </pc:sldMkLst>
        <pc:spChg chg="mod">
          <ac:chgData name="Kevin Ziegler" userId="8ed85e5307729c5f" providerId="LiveId" clId="{A81B345A-8415-4940-91AB-B14D2E698961}" dt="2020-10-14T20:33:12.852" v="315" actId="33524"/>
          <ac:spMkLst>
            <pc:docMk/>
            <pc:sldMk cId="1652342501" sldId="264"/>
            <ac:spMk id="3" creationId="{0CF9AAB2-7762-4CCC-BD0B-BB529CD045D7}"/>
          </ac:spMkLst>
        </pc:spChg>
      </pc:sldChg>
      <pc:sldChg chg="modSp add mod modNotesTx">
        <pc:chgData name="Kevin Ziegler" userId="8ed85e5307729c5f" providerId="LiveId" clId="{A81B345A-8415-4940-91AB-B14D2E698961}" dt="2020-10-17T22:04:16.763" v="901" actId="20577"/>
        <pc:sldMkLst>
          <pc:docMk/>
          <pc:sldMk cId="2859748077" sldId="265"/>
        </pc:sldMkLst>
        <pc:spChg chg="mod">
          <ac:chgData name="Kevin Ziegler" userId="8ed85e5307729c5f" providerId="LiveId" clId="{A81B345A-8415-4940-91AB-B14D2E698961}" dt="2020-10-14T20:32:55.794" v="311" actId="33524"/>
          <ac:spMkLst>
            <pc:docMk/>
            <pc:sldMk cId="2859748077" sldId="265"/>
            <ac:spMk id="3" creationId="{0CF9AAB2-7762-4CCC-BD0B-BB529CD045D7}"/>
          </ac:spMkLst>
        </pc:spChg>
      </pc:sldChg>
      <pc:sldChg chg="modSp add mod modNotesTx">
        <pc:chgData name="Kevin Ziegler" userId="8ed85e5307729c5f" providerId="LiveId" clId="{A81B345A-8415-4940-91AB-B14D2E698961}" dt="2020-10-17T22:04:25.344" v="902" actId="20577"/>
        <pc:sldMkLst>
          <pc:docMk/>
          <pc:sldMk cId="2048061216" sldId="266"/>
        </pc:sldMkLst>
        <pc:spChg chg="mod">
          <ac:chgData name="Kevin Ziegler" userId="8ed85e5307729c5f" providerId="LiveId" clId="{A81B345A-8415-4940-91AB-B14D2E698961}" dt="2020-10-14T20:38:58.537" v="403" actId="27636"/>
          <ac:spMkLst>
            <pc:docMk/>
            <pc:sldMk cId="2048061216" sldId="266"/>
            <ac:spMk id="3" creationId="{0CF9AAB2-7762-4CCC-BD0B-BB529CD045D7}"/>
          </ac:spMkLst>
        </pc:spChg>
      </pc:sldChg>
      <pc:sldChg chg="modSp add mod modNotesTx">
        <pc:chgData name="Kevin Ziegler" userId="8ed85e5307729c5f" providerId="LiveId" clId="{A81B345A-8415-4940-91AB-B14D2E698961}" dt="2020-10-17T22:04:33.050" v="903" actId="20577"/>
        <pc:sldMkLst>
          <pc:docMk/>
          <pc:sldMk cId="1603540914" sldId="267"/>
        </pc:sldMkLst>
        <pc:spChg chg="mod">
          <ac:chgData name="Kevin Ziegler" userId="8ed85e5307729c5f" providerId="LiveId" clId="{A81B345A-8415-4940-91AB-B14D2E698961}" dt="2020-10-14T21:06:16.591" v="895" actId="313"/>
          <ac:spMkLst>
            <pc:docMk/>
            <pc:sldMk cId="1603540914" sldId="267"/>
            <ac:spMk id="3" creationId="{0CF9AAB2-7762-4CCC-BD0B-BB529CD045D7}"/>
          </ac:spMkLst>
        </pc:spChg>
      </pc:sldChg>
      <pc:sldChg chg="modSp add mod modNotesTx">
        <pc:chgData name="Kevin Ziegler" userId="8ed85e5307729c5f" providerId="LiveId" clId="{A81B345A-8415-4940-91AB-B14D2E698961}" dt="2020-10-17T22:04:48.304" v="905" actId="20577"/>
        <pc:sldMkLst>
          <pc:docMk/>
          <pc:sldMk cId="9579428" sldId="268"/>
        </pc:sldMkLst>
        <pc:spChg chg="mod">
          <ac:chgData name="Kevin Ziegler" userId="8ed85e5307729c5f" providerId="LiveId" clId="{A81B345A-8415-4940-91AB-B14D2E698961}" dt="2020-10-14T20:43:14.240" v="457" actId="33524"/>
          <ac:spMkLst>
            <pc:docMk/>
            <pc:sldMk cId="9579428" sldId="268"/>
            <ac:spMk id="3" creationId="{0CF9AAB2-7762-4CCC-BD0B-BB529CD045D7}"/>
          </ac:spMkLst>
        </pc:spChg>
      </pc:sldChg>
      <pc:sldChg chg="modSp add mod modNotesTx">
        <pc:chgData name="Kevin Ziegler" userId="8ed85e5307729c5f" providerId="LiveId" clId="{A81B345A-8415-4940-91AB-B14D2E698961}" dt="2020-10-17T22:04:57.990" v="907" actId="20577"/>
        <pc:sldMkLst>
          <pc:docMk/>
          <pc:sldMk cId="58919301" sldId="269"/>
        </pc:sldMkLst>
        <pc:spChg chg="mod">
          <ac:chgData name="Kevin Ziegler" userId="8ed85e5307729c5f" providerId="LiveId" clId="{A81B345A-8415-4940-91AB-B14D2E698961}" dt="2020-10-14T20:44:22.432" v="497" actId="20577"/>
          <ac:spMkLst>
            <pc:docMk/>
            <pc:sldMk cId="58919301" sldId="269"/>
            <ac:spMk id="3" creationId="{0CF9AAB2-7762-4CCC-BD0B-BB529CD045D7}"/>
          </ac:spMkLst>
        </pc:spChg>
      </pc:sldChg>
      <pc:sldChg chg="modSp add mod modNotesTx">
        <pc:chgData name="Kevin Ziegler" userId="8ed85e5307729c5f" providerId="LiveId" clId="{A81B345A-8415-4940-91AB-B14D2E698961}" dt="2020-10-17T22:05:13.028" v="908" actId="20577"/>
        <pc:sldMkLst>
          <pc:docMk/>
          <pc:sldMk cId="2209660629" sldId="270"/>
        </pc:sldMkLst>
        <pc:spChg chg="mod">
          <ac:chgData name="Kevin Ziegler" userId="8ed85e5307729c5f" providerId="LiveId" clId="{A81B345A-8415-4940-91AB-B14D2E698961}" dt="2020-10-14T20:50:53.839" v="570" actId="20577"/>
          <ac:spMkLst>
            <pc:docMk/>
            <pc:sldMk cId="2209660629" sldId="270"/>
            <ac:spMk id="3" creationId="{0CF9AAB2-7762-4CCC-BD0B-BB529CD045D7}"/>
          </ac:spMkLst>
        </pc:spChg>
      </pc:sldChg>
      <pc:sldChg chg="modSp add mod modNotesTx">
        <pc:chgData name="Kevin Ziegler" userId="8ed85e5307729c5f" providerId="LiveId" clId="{A81B345A-8415-4940-91AB-B14D2E698961}" dt="2020-10-17T22:05:18.385" v="909" actId="20577"/>
        <pc:sldMkLst>
          <pc:docMk/>
          <pc:sldMk cId="3514757678" sldId="271"/>
        </pc:sldMkLst>
        <pc:spChg chg="mod">
          <ac:chgData name="Kevin Ziegler" userId="8ed85e5307729c5f" providerId="LiveId" clId="{A81B345A-8415-4940-91AB-B14D2E698961}" dt="2020-10-14T20:52:35.466" v="614" actId="33524"/>
          <ac:spMkLst>
            <pc:docMk/>
            <pc:sldMk cId="3514757678" sldId="271"/>
            <ac:spMk id="3" creationId="{0CF9AAB2-7762-4CCC-BD0B-BB529CD045D7}"/>
          </ac:spMkLst>
        </pc:spChg>
      </pc:sldChg>
      <pc:sldChg chg="modSp add mod modNotesTx">
        <pc:chgData name="Kevin Ziegler" userId="8ed85e5307729c5f" providerId="LiveId" clId="{A81B345A-8415-4940-91AB-B14D2E698961}" dt="2020-10-17T22:05:24.832" v="910" actId="20577"/>
        <pc:sldMkLst>
          <pc:docMk/>
          <pc:sldMk cId="1309936187" sldId="272"/>
        </pc:sldMkLst>
        <pc:spChg chg="mod">
          <ac:chgData name="Kevin Ziegler" userId="8ed85e5307729c5f" providerId="LiveId" clId="{A81B345A-8415-4940-91AB-B14D2E698961}" dt="2020-10-14T20:53:53.655" v="636" actId="15"/>
          <ac:spMkLst>
            <pc:docMk/>
            <pc:sldMk cId="1309936187" sldId="272"/>
            <ac:spMk id="3" creationId="{0CF9AAB2-7762-4CCC-BD0B-BB529CD045D7}"/>
          </ac:spMkLst>
        </pc:spChg>
      </pc:sldChg>
      <pc:sldChg chg="modSp add mod modNotesTx">
        <pc:chgData name="Kevin Ziegler" userId="8ed85e5307729c5f" providerId="LiveId" clId="{A81B345A-8415-4940-91AB-B14D2E698961}" dt="2020-10-17T22:05:30.587" v="911" actId="20577"/>
        <pc:sldMkLst>
          <pc:docMk/>
          <pc:sldMk cId="18570458" sldId="273"/>
        </pc:sldMkLst>
        <pc:spChg chg="mod">
          <ac:chgData name="Kevin Ziegler" userId="8ed85e5307729c5f" providerId="LiveId" clId="{A81B345A-8415-4940-91AB-B14D2E698961}" dt="2020-10-14T20:55:46.520" v="689" actId="15"/>
          <ac:spMkLst>
            <pc:docMk/>
            <pc:sldMk cId="18570458" sldId="273"/>
            <ac:spMk id="3" creationId="{0CF9AAB2-7762-4CCC-BD0B-BB529CD045D7}"/>
          </ac:spMkLst>
        </pc:spChg>
      </pc:sldChg>
      <pc:sldChg chg="modSp add mod">
        <pc:chgData name="Kevin Ziegler" userId="8ed85e5307729c5f" providerId="LiveId" clId="{A81B345A-8415-4940-91AB-B14D2E698961}" dt="2020-10-14T21:06:35.482" v="896" actId="20577"/>
        <pc:sldMkLst>
          <pc:docMk/>
          <pc:sldMk cId="34171073" sldId="274"/>
        </pc:sldMkLst>
        <pc:spChg chg="mod">
          <ac:chgData name="Kevin Ziegler" userId="8ed85e5307729c5f" providerId="LiveId" clId="{A81B345A-8415-4940-91AB-B14D2E698961}" dt="2020-10-14T21:06:35.482" v="896" actId="20577"/>
          <ac:spMkLst>
            <pc:docMk/>
            <pc:sldMk cId="34171073" sldId="274"/>
            <ac:spMk id="3" creationId="{0CF9AAB2-7762-4CCC-BD0B-BB529CD045D7}"/>
          </ac:spMkLst>
        </pc:spChg>
      </pc:sldChg>
      <pc:sldChg chg="addSp modSp add mod">
        <pc:chgData name="Kevin Ziegler" userId="8ed85e5307729c5f" providerId="LiveId" clId="{A81B345A-8415-4940-91AB-B14D2E698961}" dt="2020-10-14T21:04:38.503" v="865" actId="14100"/>
        <pc:sldMkLst>
          <pc:docMk/>
          <pc:sldMk cId="2563417606" sldId="275"/>
        </pc:sldMkLst>
        <pc:spChg chg="mod">
          <ac:chgData name="Kevin Ziegler" userId="8ed85e5307729c5f" providerId="LiveId" clId="{A81B345A-8415-4940-91AB-B14D2E698961}" dt="2020-10-14T21:04:31.639" v="864" actId="27636"/>
          <ac:spMkLst>
            <pc:docMk/>
            <pc:sldMk cId="2563417606" sldId="275"/>
            <ac:spMk id="3" creationId="{0CF9AAB2-7762-4CCC-BD0B-BB529CD045D7}"/>
          </ac:spMkLst>
        </pc:spChg>
        <pc:picChg chg="add mod modCrop">
          <ac:chgData name="Kevin Ziegler" userId="8ed85e5307729c5f" providerId="LiveId" clId="{A81B345A-8415-4940-91AB-B14D2E698961}" dt="2020-10-14T21:04:38.503" v="865" actId="14100"/>
          <ac:picMkLst>
            <pc:docMk/>
            <pc:sldMk cId="2563417606" sldId="275"/>
            <ac:picMk id="5" creationId="{626743A2-0AFC-49AF-9515-94E7FF01E20D}"/>
          </ac:picMkLst>
        </pc:picChg>
      </pc:sldChg>
      <pc:sldChg chg="modSp add mod modNotesTx">
        <pc:chgData name="Kevin Ziegler" userId="8ed85e5307729c5f" providerId="LiveId" clId="{A81B345A-8415-4940-91AB-B14D2E698961}" dt="2020-10-17T22:04:41.239" v="904" actId="20577"/>
        <pc:sldMkLst>
          <pc:docMk/>
          <pc:sldMk cId="3944324731" sldId="276"/>
        </pc:sldMkLst>
        <pc:spChg chg="mod">
          <ac:chgData name="Kevin Ziegler" userId="8ed85e5307729c5f" providerId="LiveId" clId="{A81B345A-8415-4940-91AB-B14D2E698961}" dt="2020-10-14T21:05:27.571" v="869" actId="27636"/>
          <ac:spMkLst>
            <pc:docMk/>
            <pc:sldMk cId="3944324731" sldId="276"/>
            <ac:spMk id="3" creationId="{0CF9AAB2-7762-4CCC-BD0B-BB529CD045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CA955-3AB0-402F-8DE1-ADEE56BC1B1C}"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80EF2-2645-4A7C-BFB5-397A7042A7C1}" type="slidenum">
              <a:rPr lang="en-US" smtClean="0"/>
              <a:t>‹#›</a:t>
            </a:fld>
            <a:endParaRPr lang="en-US"/>
          </a:p>
        </p:txBody>
      </p:sp>
    </p:spTree>
    <p:extLst>
      <p:ext uri="{BB962C8B-B14F-4D97-AF65-F5344CB8AC3E}">
        <p14:creationId xmlns:p14="http://schemas.microsoft.com/office/powerpoint/2010/main" val="425776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3</a:t>
            </a:fld>
            <a:endParaRPr lang="en-US"/>
          </a:p>
        </p:txBody>
      </p:sp>
    </p:spTree>
    <p:extLst>
      <p:ext uri="{BB962C8B-B14F-4D97-AF65-F5344CB8AC3E}">
        <p14:creationId xmlns:p14="http://schemas.microsoft.com/office/powerpoint/2010/main" val="216167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12</a:t>
            </a:fld>
            <a:endParaRPr lang="en-US"/>
          </a:p>
        </p:txBody>
      </p:sp>
    </p:spTree>
    <p:extLst>
      <p:ext uri="{BB962C8B-B14F-4D97-AF65-F5344CB8AC3E}">
        <p14:creationId xmlns:p14="http://schemas.microsoft.com/office/powerpoint/2010/main" val="194727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13</a:t>
            </a:fld>
            <a:endParaRPr lang="en-US"/>
          </a:p>
        </p:txBody>
      </p:sp>
    </p:spTree>
    <p:extLst>
      <p:ext uri="{BB962C8B-B14F-4D97-AF65-F5344CB8AC3E}">
        <p14:creationId xmlns:p14="http://schemas.microsoft.com/office/powerpoint/2010/main" val="44446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14</a:t>
            </a:fld>
            <a:endParaRPr lang="en-US"/>
          </a:p>
        </p:txBody>
      </p:sp>
    </p:spTree>
    <p:extLst>
      <p:ext uri="{BB962C8B-B14F-4D97-AF65-F5344CB8AC3E}">
        <p14:creationId xmlns:p14="http://schemas.microsoft.com/office/powerpoint/2010/main" val="391171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15</a:t>
            </a:fld>
            <a:endParaRPr lang="en-US"/>
          </a:p>
        </p:txBody>
      </p:sp>
    </p:spTree>
    <p:extLst>
      <p:ext uri="{BB962C8B-B14F-4D97-AF65-F5344CB8AC3E}">
        <p14:creationId xmlns:p14="http://schemas.microsoft.com/office/powerpoint/2010/main" val="104794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16</a:t>
            </a:fld>
            <a:endParaRPr lang="en-US"/>
          </a:p>
        </p:txBody>
      </p:sp>
    </p:spTree>
    <p:extLst>
      <p:ext uri="{BB962C8B-B14F-4D97-AF65-F5344CB8AC3E}">
        <p14:creationId xmlns:p14="http://schemas.microsoft.com/office/powerpoint/2010/main" val="104944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17</a:t>
            </a:fld>
            <a:endParaRPr lang="en-US"/>
          </a:p>
        </p:txBody>
      </p:sp>
    </p:spTree>
    <p:extLst>
      <p:ext uri="{BB962C8B-B14F-4D97-AF65-F5344CB8AC3E}">
        <p14:creationId xmlns:p14="http://schemas.microsoft.com/office/powerpoint/2010/main" val="70779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18</a:t>
            </a:fld>
            <a:endParaRPr lang="en-US"/>
          </a:p>
        </p:txBody>
      </p:sp>
    </p:spTree>
    <p:extLst>
      <p:ext uri="{BB962C8B-B14F-4D97-AF65-F5344CB8AC3E}">
        <p14:creationId xmlns:p14="http://schemas.microsoft.com/office/powerpoint/2010/main" val="264152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4</a:t>
            </a:fld>
            <a:endParaRPr lang="en-US"/>
          </a:p>
        </p:txBody>
      </p:sp>
    </p:spTree>
    <p:extLst>
      <p:ext uri="{BB962C8B-B14F-4D97-AF65-F5344CB8AC3E}">
        <p14:creationId xmlns:p14="http://schemas.microsoft.com/office/powerpoint/2010/main" val="313205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5</a:t>
            </a:fld>
            <a:endParaRPr lang="en-US"/>
          </a:p>
        </p:txBody>
      </p:sp>
    </p:spTree>
    <p:extLst>
      <p:ext uri="{BB962C8B-B14F-4D97-AF65-F5344CB8AC3E}">
        <p14:creationId xmlns:p14="http://schemas.microsoft.com/office/powerpoint/2010/main" val="850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6</a:t>
            </a:fld>
            <a:endParaRPr lang="en-US"/>
          </a:p>
        </p:txBody>
      </p:sp>
    </p:spTree>
    <p:extLst>
      <p:ext uri="{BB962C8B-B14F-4D97-AF65-F5344CB8AC3E}">
        <p14:creationId xmlns:p14="http://schemas.microsoft.com/office/powerpoint/2010/main" val="190030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7</a:t>
            </a:fld>
            <a:endParaRPr lang="en-US"/>
          </a:p>
        </p:txBody>
      </p:sp>
    </p:spTree>
    <p:extLst>
      <p:ext uri="{BB962C8B-B14F-4D97-AF65-F5344CB8AC3E}">
        <p14:creationId xmlns:p14="http://schemas.microsoft.com/office/powerpoint/2010/main" val="99625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8</a:t>
            </a:fld>
            <a:endParaRPr lang="en-US"/>
          </a:p>
        </p:txBody>
      </p:sp>
    </p:spTree>
    <p:extLst>
      <p:ext uri="{BB962C8B-B14F-4D97-AF65-F5344CB8AC3E}">
        <p14:creationId xmlns:p14="http://schemas.microsoft.com/office/powerpoint/2010/main" val="39055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9</a:t>
            </a:fld>
            <a:endParaRPr lang="en-US"/>
          </a:p>
        </p:txBody>
      </p:sp>
    </p:spTree>
    <p:extLst>
      <p:ext uri="{BB962C8B-B14F-4D97-AF65-F5344CB8AC3E}">
        <p14:creationId xmlns:p14="http://schemas.microsoft.com/office/powerpoint/2010/main" val="330956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10</a:t>
            </a:fld>
            <a:endParaRPr lang="en-US"/>
          </a:p>
        </p:txBody>
      </p:sp>
    </p:spTree>
    <p:extLst>
      <p:ext uri="{BB962C8B-B14F-4D97-AF65-F5344CB8AC3E}">
        <p14:creationId xmlns:p14="http://schemas.microsoft.com/office/powerpoint/2010/main" val="44176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580EF2-2645-4A7C-BFB5-397A7042A7C1}" type="slidenum">
              <a:rPr lang="en-US" smtClean="0"/>
              <a:t>11</a:t>
            </a:fld>
            <a:endParaRPr lang="en-US"/>
          </a:p>
        </p:txBody>
      </p:sp>
    </p:spTree>
    <p:extLst>
      <p:ext uri="{BB962C8B-B14F-4D97-AF65-F5344CB8AC3E}">
        <p14:creationId xmlns:p14="http://schemas.microsoft.com/office/powerpoint/2010/main" val="43488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E439-907F-4CB9-814B-4A801B0DD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45EC07-207E-4050-BE24-7A932391E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733064-FC26-426A-978A-8CBE86DF1B58}"/>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0325623C-12F3-4393-89A1-4F776E867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8D321-3D4A-40F5-B857-70DA50F638BF}"/>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139160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E159-1575-42A3-BC16-2B094C98E7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067A6-51B2-4595-9F6C-CDE7A3632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C8B5-563B-4800-9577-65B48A30D3BD}"/>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94D368F0-FC06-4AAC-9C6F-A14D6003B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ADCDB-9E17-4C60-ACF1-FD72FB2DE663}"/>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87900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E0810-EDB8-411D-995D-F8DFFCD6CA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D9091A-FD4C-4B57-B2FB-F49D3D7D6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25054-4256-4529-B1F6-1ECD47B1F44E}"/>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066FAF3E-44EA-4741-A314-71C7AE5C9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95FD-3C46-4498-B4CD-D276EB3FD619}"/>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400249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2EA9-7ED2-4300-81FA-9A5EB1EBB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466F0-A52F-45A8-9FD4-80E1A7BC7D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09130-1E84-4D40-865F-DBCD32EF6CC5}"/>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D256F48C-ED51-45FB-8C96-07FB77499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52CC4-4E8B-4687-97AD-EF4A13FE0226}"/>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7247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B109-8017-4BB2-93ED-16494D939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4C965-1E01-4C20-965F-B4C00A0D2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D9608-1E0B-4FCD-9145-F4122CD6256C}"/>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74291266-93E7-4CFB-8E08-88AF91324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C3EDE-5079-439B-8075-D50619FF4470}"/>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89259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BFC2-6FA7-452E-AC74-A3EC583E6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5E00D-35A2-4885-B78D-EB07DE86A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3112A-BDD3-488D-BD8A-2251C31BC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ACEAF-4F92-4404-9897-8AEF508E0199}"/>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E763DB4D-3422-424F-B697-40E68883D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F451-6F5D-4DB7-8C97-FF23598EA1FD}"/>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4298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91EA-1EA4-42AE-9944-A31079206C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10D455-50C5-410A-8234-2C46212BE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A5434-115B-429B-B899-A4F380FE67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B02EA-C68B-402B-9D6B-B4E6A0FAD5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29224A-4A15-4049-9411-E41DF3BD83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8A507-2683-4CA0-B517-E2F9093DAA87}"/>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8" name="Footer Placeholder 7">
            <a:extLst>
              <a:ext uri="{FF2B5EF4-FFF2-40B4-BE49-F238E27FC236}">
                <a16:creationId xmlns:a16="http://schemas.microsoft.com/office/drawing/2014/main" id="{1132D867-1BED-47BF-A731-391D8544E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F0807-5081-446A-8741-510BD12E17C6}"/>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95562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8121-5587-41FF-ADCD-9F07A138A5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1592BA-4F45-4C6F-9C5A-A269249C8F5C}"/>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4" name="Footer Placeholder 3">
            <a:extLst>
              <a:ext uri="{FF2B5EF4-FFF2-40B4-BE49-F238E27FC236}">
                <a16:creationId xmlns:a16="http://schemas.microsoft.com/office/drawing/2014/main" id="{DFBB6816-51DD-4C56-A6B0-ED2521870E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9081A-5C69-4B01-8D5E-FE62D5EC7764}"/>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325545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7F9EA-0AE7-4B53-870D-2C0055772F11}"/>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3" name="Footer Placeholder 2">
            <a:extLst>
              <a:ext uri="{FF2B5EF4-FFF2-40B4-BE49-F238E27FC236}">
                <a16:creationId xmlns:a16="http://schemas.microsoft.com/office/drawing/2014/main" id="{640EC6D5-C674-42FE-B28B-FAABA6683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84442-AAE0-4140-B3F4-8B8760EAF5B3}"/>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266801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E881-2DA4-43B7-8832-4E91B97E9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FB2B5-65D8-4DE8-9EAD-2969196DB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A323A3-6E21-42AF-A0C7-4E427EB5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E61D4-146A-431A-AC49-3F0E8A46E2BA}"/>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6A06FB36-203C-4C0F-94E8-730ACCC37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D6ECD-D850-488C-983B-7C6996738C27}"/>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121181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5C69-1309-4182-B72C-4BDA56BDB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5CDF6-3CB8-48DF-A75D-5888292C8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F1EDB-34CE-4C58-889F-530B2D4AB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EE75A-39B8-41D0-A74A-8DA3181B6927}"/>
              </a:ext>
            </a:extLst>
          </p:cNvPr>
          <p:cNvSpPr>
            <a:spLocks noGrp="1"/>
          </p:cNvSpPr>
          <p:nvPr>
            <p:ph type="dt" sz="half" idx="10"/>
          </p:nvPr>
        </p:nvSpPr>
        <p:spPr/>
        <p:txBody>
          <a:bodyPr/>
          <a:lstStyle/>
          <a:p>
            <a:fld id="{A25064D7-A3CE-4FBF-844B-6AE5BD2DC4BF}" type="datetimeFigureOut">
              <a:rPr lang="en-US" smtClean="0"/>
              <a:t>10/17/2020</a:t>
            </a:fld>
            <a:endParaRPr lang="en-US"/>
          </a:p>
        </p:txBody>
      </p:sp>
      <p:sp>
        <p:nvSpPr>
          <p:cNvPr id="6" name="Footer Placeholder 5">
            <a:extLst>
              <a:ext uri="{FF2B5EF4-FFF2-40B4-BE49-F238E27FC236}">
                <a16:creationId xmlns:a16="http://schemas.microsoft.com/office/drawing/2014/main" id="{4FA41643-1F90-4FA0-B6B9-238DF49CD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3695E-8BC2-4220-BADD-B866AAB4C2B8}"/>
              </a:ext>
            </a:extLst>
          </p:cNvPr>
          <p:cNvSpPr>
            <a:spLocks noGrp="1"/>
          </p:cNvSpPr>
          <p:nvPr>
            <p:ph type="sldNum" sz="quarter" idx="12"/>
          </p:nvPr>
        </p:nvSpPr>
        <p:spPr/>
        <p:txBody>
          <a:bodyPr/>
          <a:lstStyle/>
          <a:p>
            <a:fld id="{0172DAC7-0033-4A2E-95E1-5D4735732132}" type="slidenum">
              <a:rPr lang="en-US" smtClean="0"/>
              <a:t>‹#›</a:t>
            </a:fld>
            <a:endParaRPr lang="en-US"/>
          </a:p>
        </p:txBody>
      </p:sp>
    </p:spTree>
    <p:extLst>
      <p:ext uri="{BB962C8B-B14F-4D97-AF65-F5344CB8AC3E}">
        <p14:creationId xmlns:p14="http://schemas.microsoft.com/office/powerpoint/2010/main" val="411262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EE110-24E6-4C69-9BAE-32E7B83A9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6B3E3-3D9F-4804-A7DB-9AD7DC5385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01F26-4B9B-4A56-AED2-063C5875E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064D7-A3CE-4FBF-844B-6AE5BD2DC4BF}" type="datetimeFigureOut">
              <a:rPr lang="en-US" smtClean="0"/>
              <a:t>10/17/2020</a:t>
            </a:fld>
            <a:endParaRPr lang="en-US"/>
          </a:p>
        </p:txBody>
      </p:sp>
      <p:sp>
        <p:nvSpPr>
          <p:cNvPr id="5" name="Footer Placeholder 4">
            <a:extLst>
              <a:ext uri="{FF2B5EF4-FFF2-40B4-BE49-F238E27FC236}">
                <a16:creationId xmlns:a16="http://schemas.microsoft.com/office/drawing/2014/main" id="{6489A349-4E38-43F9-8EB1-ECE45E8FB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55998-700E-418B-9B59-6DBDF6014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2DAC7-0033-4A2E-95E1-5D4735732132}" type="slidenum">
              <a:rPr lang="en-US" smtClean="0"/>
              <a:t>‹#›</a:t>
            </a:fld>
            <a:endParaRPr lang="en-US"/>
          </a:p>
        </p:txBody>
      </p:sp>
    </p:spTree>
    <p:extLst>
      <p:ext uri="{BB962C8B-B14F-4D97-AF65-F5344CB8AC3E}">
        <p14:creationId xmlns:p14="http://schemas.microsoft.com/office/powerpoint/2010/main" val="14550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E670C-56B4-4A82-A963-E51EAC1A4B7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0112417" y="3771899"/>
            <a:ext cx="2079582" cy="3086100"/>
          </a:xfrm>
          <a:prstGeom prst="rect">
            <a:avLst/>
          </a:prstGeom>
        </p:spPr>
      </p:pic>
      <p:pic>
        <p:nvPicPr>
          <p:cNvPr id="5" name="Picture 4">
            <a:extLst>
              <a:ext uri="{FF2B5EF4-FFF2-40B4-BE49-F238E27FC236}">
                <a16:creationId xmlns:a16="http://schemas.microsoft.com/office/drawing/2014/main" id="{630AFDC4-2507-4CD4-95FC-0A06606EA0D7}"/>
              </a:ext>
            </a:extLst>
          </p:cNvPr>
          <p:cNvPicPr>
            <a:picLocks noChangeAspect="1"/>
          </p:cNvPicPr>
          <p:nvPr/>
        </p:nvPicPr>
        <p:blipFill>
          <a:blip r:embed="rId4"/>
          <a:stretch>
            <a:fillRect/>
          </a:stretch>
        </p:blipFill>
        <p:spPr>
          <a:xfrm flipH="1">
            <a:off x="0" y="3769101"/>
            <a:ext cx="2118385" cy="3091697"/>
          </a:xfrm>
          <a:prstGeom prst="rect">
            <a:avLst/>
          </a:prstGeom>
        </p:spPr>
      </p:pic>
      <p:pic>
        <p:nvPicPr>
          <p:cNvPr id="7" name="Picture 6">
            <a:extLst>
              <a:ext uri="{FF2B5EF4-FFF2-40B4-BE49-F238E27FC236}">
                <a16:creationId xmlns:a16="http://schemas.microsoft.com/office/drawing/2014/main" id="{AA6DDE79-4C45-4156-B4F4-B59D4ED392E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l="8342" r="4254"/>
          <a:stretch/>
        </p:blipFill>
        <p:spPr>
          <a:xfrm flipH="1">
            <a:off x="1" y="0"/>
            <a:ext cx="2291428" cy="3086100"/>
          </a:xfrm>
          <a:prstGeom prst="rect">
            <a:avLst/>
          </a:prstGeom>
        </p:spPr>
      </p:pic>
      <p:pic>
        <p:nvPicPr>
          <p:cNvPr id="6" name="Picture 5">
            <a:extLst>
              <a:ext uri="{FF2B5EF4-FFF2-40B4-BE49-F238E27FC236}">
                <a16:creationId xmlns:a16="http://schemas.microsoft.com/office/drawing/2014/main" id="{D9A15354-2801-4B83-9E2B-FF6FC4267D51}"/>
              </a:ext>
            </a:extLst>
          </p:cNvPr>
          <p:cNvPicPr>
            <a:picLocks noChangeAspect="1"/>
          </p:cNvPicPr>
          <p:nvPr/>
        </p:nvPicPr>
        <p:blipFill>
          <a:blip r:embed="rId7"/>
          <a:stretch>
            <a:fillRect/>
          </a:stretch>
        </p:blipFill>
        <p:spPr>
          <a:xfrm flipH="1">
            <a:off x="9900568" y="1"/>
            <a:ext cx="2291429" cy="3086100"/>
          </a:xfrm>
          <a:prstGeom prst="rect">
            <a:avLst/>
          </a:prstGeom>
        </p:spPr>
      </p:pic>
      <p:sp>
        <p:nvSpPr>
          <p:cNvPr id="2" name="Title 1">
            <a:extLst>
              <a:ext uri="{FF2B5EF4-FFF2-40B4-BE49-F238E27FC236}">
                <a16:creationId xmlns:a16="http://schemas.microsoft.com/office/drawing/2014/main" id="{2F23161F-5BEA-4942-88C4-E206FD7F4591}"/>
              </a:ext>
            </a:extLst>
          </p:cNvPr>
          <p:cNvSpPr>
            <a:spLocks noGrp="1"/>
          </p:cNvSpPr>
          <p:nvPr>
            <p:ph type="ctrTitle"/>
          </p:nvPr>
        </p:nvSpPr>
        <p:spPr>
          <a:xfrm>
            <a:off x="1" y="0"/>
            <a:ext cx="12191999" cy="4545693"/>
          </a:xfrm>
        </p:spPr>
        <p:txBody>
          <a:bodyPr anchor="ctr">
            <a:normAutofit/>
          </a:bodyPr>
          <a:lstStyle/>
          <a:p>
            <a:r>
              <a:rPr lang="en-US" sz="4800" b="1" dirty="0">
                <a:solidFill>
                  <a:srgbClr val="C00000"/>
                </a:solidFill>
                <a:effectLst>
                  <a:outerShdw blurRad="38100" dist="38100" dir="2700000" algn="tl">
                    <a:srgbClr val="000000">
                      <a:alpha val="43137"/>
                    </a:srgbClr>
                  </a:outerShdw>
                </a:effectLst>
                <a:latin typeface="+mn-lt"/>
              </a:rPr>
              <a:t>History of the</a:t>
            </a:r>
            <a:br>
              <a:rPr lang="en-US" b="1" dirty="0">
                <a:solidFill>
                  <a:srgbClr val="C00000"/>
                </a:solidFill>
                <a:effectLst>
                  <a:outerShdw blurRad="38100" dist="38100" dir="2700000" algn="tl">
                    <a:srgbClr val="000000">
                      <a:alpha val="43137"/>
                    </a:srgbClr>
                  </a:outerShdw>
                </a:effectLst>
                <a:latin typeface="+mn-lt"/>
              </a:rPr>
            </a:br>
            <a:r>
              <a:rPr lang="en-US" b="1" dirty="0">
                <a:solidFill>
                  <a:srgbClr val="C00000"/>
                </a:solidFill>
                <a:effectLst>
                  <a:outerShdw blurRad="38100" dist="38100" dir="2700000" algn="tl">
                    <a:srgbClr val="000000">
                      <a:alpha val="43137"/>
                    </a:srgbClr>
                  </a:outerShdw>
                </a:effectLst>
                <a:latin typeface="+mn-lt"/>
              </a:rPr>
              <a:t>Restoration Movement</a:t>
            </a:r>
            <a:br>
              <a:rPr lang="en-US" b="1" dirty="0">
                <a:solidFill>
                  <a:srgbClr val="C00000"/>
                </a:solidFill>
                <a:effectLst>
                  <a:outerShdw blurRad="38100" dist="38100" dir="2700000" algn="tl">
                    <a:srgbClr val="000000">
                      <a:alpha val="43137"/>
                    </a:srgbClr>
                  </a:outerShdw>
                </a:effectLst>
                <a:latin typeface="+mn-lt"/>
              </a:rPr>
            </a:br>
            <a:r>
              <a:rPr lang="en-US" sz="3200" b="1" i="1" dirty="0">
                <a:solidFill>
                  <a:srgbClr val="002060"/>
                </a:solidFill>
                <a:effectLst>
                  <a:outerShdw blurRad="38100" dist="38100" dir="2700000" algn="tl">
                    <a:srgbClr val="000000">
                      <a:alpha val="43137"/>
                    </a:srgbClr>
                  </a:outerShdw>
                </a:effectLst>
                <a:latin typeface="+mn-lt"/>
              </a:rPr>
              <a:t>a study of the restoration ideal</a:t>
            </a:r>
            <a:br>
              <a:rPr lang="en-US" sz="3200" b="1" i="1" dirty="0">
                <a:solidFill>
                  <a:srgbClr val="002060"/>
                </a:solidFill>
                <a:effectLst>
                  <a:outerShdw blurRad="38100" dist="38100" dir="2700000" algn="tl">
                    <a:srgbClr val="000000">
                      <a:alpha val="43137"/>
                    </a:srgbClr>
                  </a:outerShdw>
                </a:effectLst>
                <a:latin typeface="+mn-lt"/>
              </a:rPr>
            </a:br>
            <a:br>
              <a:rPr lang="en-US" sz="4000" b="1" i="1" dirty="0">
                <a:solidFill>
                  <a:srgbClr val="002060"/>
                </a:solidFill>
                <a:effectLst>
                  <a:outerShdw blurRad="38100" dist="38100" dir="2700000" algn="tl">
                    <a:srgbClr val="000000">
                      <a:alpha val="43137"/>
                    </a:srgbClr>
                  </a:outerShdw>
                </a:effectLst>
                <a:latin typeface="+mn-lt"/>
              </a:rPr>
            </a:br>
            <a:r>
              <a:rPr lang="en-US" sz="4000" b="1" i="1" dirty="0">
                <a:solidFill>
                  <a:srgbClr val="7030A0"/>
                </a:solidFill>
                <a:effectLst>
                  <a:outerShdw blurRad="38100" dist="38100" dir="2700000" algn="tl">
                    <a:srgbClr val="000000">
                      <a:alpha val="43137"/>
                    </a:srgbClr>
                  </a:outerShdw>
                </a:effectLst>
                <a:latin typeface="+mn-lt"/>
              </a:rPr>
              <a:t>Lesson 10</a:t>
            </a:r>
            <a:br>
              <a:rPr lang="en-US" sz="4000" b="1" i="1" dirty="0">
                <a:solidFill>
                  <a:srgbClr val="002060"/>
                </a:solidFill>
                <a:effectLst>
                  <a:outerShdw blurRad="38100" dist="38100" dir="2700000" algn="tl">
                    <a:srgbClr val="000000">
                      <a:alpha val="43137"/>
                    </a:srgbClr>
                  </a:outerShdw>
                </a:effectLst>
                <a:latin typeface="+mn-lt"/>
              </a:rPr>
            </a:br>
            <a:r>
              <a:rPr lang="en-US" sz="4000" b="1" i="1" dirty="0">
                <a:solidFill>
                  <a:srgbClr val="0070C0"/>
                </a:solidFill>
                <a:effectLst>
                  <a:outerShdw blurRad="38100" dist="38100" dir="2700000" algn="tl">
                    <a:srgbClr val="000000">
                      <a:alpha val="43137"/>
                    </a:srgbClr>
                  </a:outerShdw>
                </a:effectLst>
                <a:latin typeface="+mn-lt"/>
              </a:rPr>
              <a:t>Racoon John Smith</a:t>
            </a:r>
            <a:br>
              <a:rPr lang="en-US" sz="4000" b="1" i="1" dirty="0">
                <a:solidFill>
                  <a:srgbClr val="0070C0"/>
                </a:solidFill>
                <a:effectLst>
                  <a:outerShdw blurRad="38100" dist="38100" dir="2700000" algn="tl">
                    <a:srgbClr val="000000">
                      <a:alpha val="43137"/>
                    </a:srgbClr>
                  </a:outerShdw>
                </a:effectLst>
                <a:latin typeface="+mn-lt"/>
              </a:rPr>
            </a:br>
            <a:r>
              <a:rPr lang="en-US" sz="4000" b="1" i="1" dirty="0">
                <a:solidFill>
                  <a:srgbClr val="0070C0"/>
                </a:solidFill>
                <a:effectLst>
                  <a:outerShdw blurRad="38100" dist="38100" dir="2700000" algn="tl">
                    <a:srgbClr val="000000">
                      <a:alpha val="43137"/>
                    </a:srgbClr>
                  </a:outerShdw>
                </a:effectLst>
                <a:latin typeface="+mn-lt"/>
              </a:rPr>
              <a:t>The Frontier Evangelist</a:t>
            </a:r>
          </a:p>
        </p:txBody>
      </p:sp>
      <p:sp>
        <p:nvSpPr>
          <p:cNvPr id="3" name="Subtitle 2">
            <a:extLst>
              <a:ext uri="{FF2B5EF4-FFF2-40B4-BE49-F238E27FC236}">
                <a16:creationId xmlns:a16="http://schemas.microsoft.com/office/drawing/2014/main" id="{E0F1827B-3396-46F4-9DE5-60C04ED1EDFA}"/>
              </a:ext>
            </a:extLst>
          </p:cNvPr>
          <p:cNvSpPr>
            <a:spLocks noGrp="1"/>
          </p:cNvSpPr>
          <p:nvPr>
            <p:ph type="subTitle" idx="1"/>
          </p:nvPr>
        </p:nvSpPr>
        <p:spPr>
          <a:xfrm>
            <a:off x="-3" y="4804270"/>
            <a:ext cx="12192000" cy="1795152"/>
          </a:xfrm>
        </p:spPr>
        <p:txBody>
          <a:bodyPr>
            <a:normAutofit/>
          </a:bodyPr>
          <a:lstStyle/>
          <a:p>
            <a:r>
              <a:rPr lang="en-US" sz="2800" b="1" i="1" dirty="0">
                <a:solidFill>
                  <a:schemeClr val="accent6">
                    <a:lumMod val="50000"/>
                  </a:schemeClr>
                </a:solidFill>
                <a:effectLst>
                  <a:outerShdw blurRad="38100" dist="38100" dir="2700000" algn="tl">
                    <a:srgbClr val="000000">
                      <a:alpha val="43137"/>
                    </a:srgbClr>
                  </a:outerShdw>
                </a:effectLst>
              </a:rPr>
              <a:t>Kevin L. Ziegler, evangelist</a:t>
            </a:r>
          </a:p>
          <a:p>
            <a:r>
              <a:rPr lang="en-US" sz="2800" b="1" i="1" dirty="0">
                <a:solidFill>
                  <a:schemeClr val="accent2">
                    <a:lumMod val="50000"/>
                  </a:schemeClr>
                </a:solidFill>
                <a:effectLst>
                  <a:outerShdw blurRad="38100" dist="38100" dir="2700000" algn="tl">
                    <a:srgbClr val="000000">
                      <a:alpha val="43137"/>
                    </a:srgbClr>
                  </a:outerShdw>
                </a:effectLst>
              </a:rPr>
              <a:t>South Side Church of Christ, Danville, IL</a:t>
            </a:r>
          </a:p>
          <a:p>
            <a:r>
              <a:rPr lang="en-US" sz="2800" b="1" i="1" dirty="0">
                <a:solidFill>
                  <a:schemeClr val="accent2">
                    <a:lumMod val="50000"/>
                  </a:schemeClr>
                </a:solidFill>
                <a:effectLst>
                  <a:outerShdw blurRad="38100" dist="38100" dir="2700000" algn="tl">
                    <a:srgbClr val="000000">
                      <a:alpha val="43137"/>
                    </a:srgbClr>
                  </a:outerShdw>
                </a:effectLst>
              </a:rPr>
              <a:t>Restoration Plea Ministries</a:t>
            </a:r>
          </a:p>
        </p:txBody>
      </p:sp>
    </p:spTree>
    <p:extLst>
      <p:ext uri="{BB962C8B-B14F-4D97-AF65-F5344CB8AC3E}">
        <p14:creationId xmlns:p14="http://schemas.microsoft.com/office/powerpoint/2010/main" val="188873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Return to Kentucky</a:t>
            </a:r>
          </a:p>
          <a:p>
            <a:pPr lvl="1"/>
            <a:r>
              <a:rPr lang="en-US" sz="3600" dirty="0"/>
              <a:t>Smith returned home and promised his wife that he “would take God's Word as his only oracle, examine it carefully, and, calling no man master, follow its teachings, wherever they might lead him.”</a:t>
            </a:r>
          </a:p>
        </p:txBody>
      </p:sp>
    </p:spTree>
    <p:extLst>
      <p:ext uri="{BB962C8B-B14F-4D97-AF65-F5344CB8AC3E}">
        <p14:creationId xmlns:p14="http://schemas.microsoft.com/office/powerpoint/2010/main" val="394432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a:bodyPr>
          <a:lstStyle/>
          <a:p>
            <a:r>
              <a:rPr lang="en-US" sz="3600" b="1" u="sng" dirty="0"/>
              <a:t>Racoon John Smith – the Reformer</a:t>
            </a:r>
          </a:p>
          <a:p>
            <a:pPr lvl="1"/>
            <a:r>
              <a:rPr lang="en-US" sz="3600" dirty="0"/>
              <a:t>1824 – Smith met Alexander Campbell in Flemingsburg, KY.</a:t>
            </a:r>
          </a:p>
          <a:p>
            <a:pPr lvl="1"/>
            <a:r>
              <a:rPr lang="en-US" sz="3600" dirty="0"/>
              <a:t>Campbell was to come to Mt. Sterling, so Smith went to meet him at Flemingsburg to hear him and to accompany him on the rest of his journey.  He had read an article on “Experimental Religion” written by Campbell and was anxious to determine whether Campbell was to be received as a brother and believed.</a:t>
            </a:r>
          </a:p>
          <a:p>
            <a:pPr lvl="1"/>
            <a:r>
              <a:rPr lang="en-US" sz="3600" dirty="0"/>
              <a:t>By 1830, Smith had led a majority of the Baptists in Kentucky into the reform.  Scores of congregations were established.</a:t>
            </a:r>
          </a:p>
        </p:txBody>
      </p:sp>
    </p:spTree>
    <p:extLst>
      <p:ext uri="{BB962C8B-B14F-4D97-AF65-F5344CB8AC3E}">
        <p14:creationId xmlns:p14="http://schemas.microsoft.com/office/powerpoint/2010/main" val="957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New Emphasis in Preaching</a:t>
            </a:r>
          </a:p>
          <a:p>
            <a:pPr lvl="1"/>
            <a:r>
              <a:rPr lang="en-US" sz="3600" dirty="0"/>
              <a:t>No promise of salvation without immersion.</a:t>
            </a:r>
          </a:p>
          <a:p>
            <a:pPr lvl="1"/>
            <a:r>
              <a:rPr lang="en-US" sz="3600" dirty="0"/>
              <a:t>Baptism to be administered without further examination to those who have confessed faith in Christ.</a:t>
            </a:r>
          </a:p>
          <a:p>
            <a:pPr lvl="1"/>
            <a:r>
              <a:rPr lang="en-US" sz="3600" dirty="0"/>
              <a:t>Depending upon the Word, not the direct influence of the Holy Spirit to penetrate the heart of the alien sinner.</a:t>
            </a:r>
          </a:p>
          <a:p>
            <a:pPr lvl="1"/>
            <a:r>
              <a:rPr lang="en-US" sz="3600" dirty="0"/>
              <a:t>The Bible vs. creeds.</a:t>
            </a:r>
          </a:p>
          <a:p>
            <a:pPr lvl="1"/>
            <a:r>
              <a:rPr lang="en-US" sz="3600" dirty="0"/>
              <a:t>The freedom of any Christian to baptize.</a:t>
            </a:r>
          </a:p>
        </p:txBody>
      </p:sp>
    </p:spTree>
    <p:extLst>
      <p:ext uri="{BB962C8B-B14F-4D97-AF65-F5344CB8AC3E}">
        <p14:creationId xmlns:p14="http://schemas.microsoft.com/office/powerpoint/2010/main" val="5891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20000"/>
          </a:bodyPr>
          <a:lstStyle/>
          <a:p>
            <a:r>
              <a:rPr lang="en-US" sz="3600" b="1" u="sng" dirty="0"/>
              <a:t>Racoon John Smith – Character of his Preaching</a:t>
            </a:r>
          </a:p>
          <a:p>
            <a:pPr lvl="1"/>
            <a:r>
              <a:rPr lang="en-US" sz="3600" dirty="0"/>
              <a:t>Powerfully persuasive. Few preachers have ever been able to make a point stick as well as John Smith.  After he had taught on a text, his listeners could remember the details of his sermon after 30 or 40 years.  </a:t>
            </a:r>
          </a:p>
          <a:p>
            <a:pPr lvl="1"/>
            <a:r>
              <a:rPr lang="en-US" sz="3600" dirty="0"/>
              <a:t>He combined a remarkable memory, a quick wit, common sense, and a passion for the Word.  He was Elijah-like in his unwillingness to compromise.</a:t>
            </a:r>
          </a:p>
          <a:p>
            <a:pPr lvl="1"/>
            <a:r>
              <a:rPr lang="en-US" sz="3600" dirty="0"/>
              <a:t>Ungainly in appearance.  Smith did not dress well, even according to frontier standards.</a:t>
            </a:r>
          </a:p>
          <a:p>
            <a:pPr lvl="1"/>
            <a:r>
              <a:rPr lang="en-US" sz="3600" dirty="0"/>
              <a:t>Learned without formal education. Alexander Campbell said of Smith, “John Smith is the only man I have ever seen that a college education could ruin.”</a:t>
            </a:r>
          </a:p>
        </p:txBody>
      </p:sp>
    </p:spTree>
    <p:extLst>
      <p:ext uri="{BB962C8B-B14F-4D97-AF65-F5344CB8AC3E}">
        <p14:creationId xmlns:p14="http://schemas.microsoft.com/office/powerpoint/2010/main" val="220966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20000"/>
          </a:bodyPr>
          <a:lstStyle/>
          <a:p>
            <a:r>
              <a:rPr lang="en-US" sz="3600" b="1" u="sng" dirty="0"/>
              <a:t>Racoon John Smith – Character of his Preaching</a:t>
            </a:r>
          </a:p>
          <a:p>
            <a:pPr lvl="1"/>
            <a:r>
              <a:rPr lang="en-US" sz="3600" dirty="0"/>
              <a:t>Merciless humor.</a:t>
            </a:r>
          </a:p>
          <a:p>
            <a:pPr lvl="1"/>
            <a:r>
              <a:rPr lang="en-US" sz="3600" dirty="0"/>
              <a:t>When asked the difference between baptism and the mourners’ bench, he replied, "One is from heaven, the other is from the sawmill."</a:t>
            </a:r>
          </a:p>
          <a:p>
            <a:pPr lvl="1"/>
            <a:r>
              <a:rPr lang="en-US" sz="3600" dirty="0"/>
              <a:t>When asked if he was not embarrassed when preaching before lawyers and judges in Sparta, TN, Smith answered, “Not in the least; for I have learned that judges and lawyers, so far as the Bible is concerned, are the most ignorant class of people in the world, except Doctors of Divinity.  I do confess that the first time I ever preached before Alexander Campbell; I did falter a little.”</a:t>
            </a:r>
          </a:p>
        </p:txBody>
      </p:sp>
    </p:spTree>
    <p:extLst>
      <p:ext uri="{BB962C8B-B14F-4D97-AF65-F5344CB8AC3E}">
        <p14:creationId xmlns:p14="http://schemas.microsoft.com/office/powerpoint/2010/main" val="351475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Character of his Preaching</a:t>
            </a:r>
          </a:p>
          <a:p>
            <a:pPr lvl="1"/>
            <a:r>
              <a:rPr lang="en-US" sz="3600" dirty="0"/>
              <a:t>Systematic presentation of the truth.  </a:t>
            </a:r>
          </a:p>
          <a:p>
            <a:pPr lvl="1"/>
            <a:r>
              <a:rPr lang="en-US" sz="3600" dirty="0"/>
              <a:t>Smith’s sermons normally lasted 2-3 hours, and consisted of 3 parts:</a:t>
            </a:r>
          </a:p>
          <a:p>
            <a:pPr lvl="2"/>
            <a:r>
              <a:rPr lang="en-US" sz="3200" dirty="0"/>
              <a:t>Correction of misrepresentations. (The Restorationists were continually slandered and misrepresented.)</a:t>
            </a:r>
          </a:p>
          <a:p>
            <a:pPr lvl="2"/>
            <a:r>
              <a:rPr lang="en-US" sz="3200" dirty="0"/>
              <a:t>Expose doctrinal errors.</a:t>
            </a:r>
          </a:p>
          <a:p>
            <a:pPr lvl="2"/>
            <a:r>
              <a:rPr lang="en-US" sz="3200" dirty="0"/>
              <a:t>Present the Gospel of Christ.</a:t>
            </a:r>
          </a:p>
        </p:txBody>
      </p:sp>
    </p:spTree>
    <p:extLst>
      <p:ext uri="{BB962C8B-B14F-4D97-AF65-F5344CB8AC3E}">
        <p14:creationId xmlns:p14="http://schemas.microsoft.com/office/powerpoint/2010/main" val="130993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Break with the Baptists</a:t>
            </a:r>
          </a:p>
          <a:p>
            <a:pPr lvl="1"/>
            <a:r>
              <a:rPr lang="en-US" sz="3600" dirty="0"/>
              <a:t>Smith formally parted company with the Baptists when the association brought three charges against him.</a:t>
            </a:r>
          </a:p>
          <a:p>
            <a:pPr lvl="2"/>
            <a:r>
              <a:rPr lang="en-US" sz="3200" dirty="0"/>
              <a:t>He taught from the Living Oracles rather than the KJV.</a:t>
            </a:r>
          </a:p>
          <a:p>
            <a:pPr lvl="2"/>
            <a:r>
              <a:rPr lang="en-US" sz="3200" dirty="0"/>
              <a:t>When baptizing, he said “I immerse you” instead of “I  baptize you”</a:t>
            </a:r>
          </a:p>
          <a:p>
            <a:pPr lvl="2"/>
            <a:r>
              <a:rPr lang="en-US" sz="3200" dirty="0"/>
              <a:t>He allowed members to break their own bread at the table instead if doing it for them as the presiding minister.</a:t>
            </a:r>
          </a:p>
          <a:p>
            <a:pPr lvl="1"/>
            <a:endParaRPr lang="en-US" sz="3600" dirty="0"/>
          </a:p>
          <a:p>
            <a:pPr lvl="1"/>
            <a:endParaRPr lang="en-US" sz="3600" dirty="0"/>
          </a:p>
        </p:txBody>
      </p:sp>
    </p:spTree>
    <p:extLst>
      <p:ext uri="{BB962C8B-B14F-4D97-AF65-F5344CB8AC3E}">
        <p14:creationId xmlns:p14="http://schemas.microsoft.com/office/powerpoint/2010/main" val="1857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20000"/>
          </a:bodyPr>
          <a:lstStyle/>
          <a:p>
            <a:r>
              <a:rPr lang="en-US" sz="3600" b="1" u="sng" dirty="0"/>
              <a:t>Racoon John Smith – Later Life</a:t>
            </a:r>
          </a:p>
          <a:p>
            <a:pPr lvl="1"/>
            <a:r>
              <a:rPr lang="en-US" sz="3600" dirty="0"/>
              <a:t>1832 </a:t>
            </a:r>
            <a:r>
              <a:rPr lang="en-US" sz="3600"/>
              <a:t>– Further </a:t>
            </a:r>
            <a:r>
              <a:rPr lang="en-US" sz="3600" dirty="0"/>
              <a:t>tragedies.  While Smith was attending the Campbell-Rice debate in 1832, his youngest son Richard fell into a boiling kettle of water being prepared for slaughtering hogs. He lived only 8 hours, dying before Smith could get home.</a:t>
            </a:r>
          </a:p>
          <a:p>
            <a:pPr lvl="1"/>
            <a:r>
              <a:rPr lang="en-US" sz="3600" dirty="0"/>
              <a:t>1861 – His wife Nancy died in 1861.</a:t>
            </a:r>
          </a:p>
          <a:p>
            <a:pPr lvl="1"/>
            <a:r>
              <a:rPr lang="en-US" sz="3600" dirty="0"/>
              <a:t>Smith was in reasonably good health except for a palsy during the last 20 years of his life.  </a:t>
            </a:r>
          </a:p>
          <a:p>
            <a:pPr lvl="1"/>
            <a:r>
              <a:rPr lang="en-US" sz="3600" dirty="0"/>
              <a:t>January 1868, attending a debate between a Christian and a Methodist, Smith caught a fever. He knew that he was dying and told his daughters that he had only one regret, that his sons-in-law were not Christians.</a:t>
            </a:r>
          </a:p>
        </p:txBody>
      </p:sp>
    </p:spTree>
    <p:extLst>
      <p:ext uri="{BB962C8B-B14F-4D97-AF65-F5344CB8AC3E}">
        <p14:creationId xmlns:p14="http://schemas.microsoft.com/office/powerpoint/2010/main" val="3417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2552294" y="1538868"/>
            <a:ext cx="9253129" cy="4954007"/>
          </a:xfrm>
        </p:spPr>
        <p:txBody>
          <a:bodyPr>
            <a:normAutofit lnSpcReduction="10000"/>
          </a:bodyPr>
          <a:lstStyle/>
          <a:p>
            <a:r>
              <a:rPr lang="en-US" sz="3600" b="1" u="sng" dirty="0"/>
              <a:t>Racoon John Smith – Later Life</a:t>
            </a:r>
          </a:p>
          <a:p>
            <a:pPr lvl="1"/>
            <a:r>
              <a:rPr lang="en-US" sz="3600" dirty="0"/>
              <a:t>Smith's last words: “My prospects are entirely satisfactory. I have no fears, whatsoever, about the future. I am nearly home. What a great failure after all, would my long and checkered life have been, but for this glorious hope of a hereafter.”</a:t>
            </a:r>
          </a:p>
          <a:p>
            <a:pPr lvl="1"/>
            <a:r>
              <a:rPr lang="en-US" sz="3600" dirty="0"/>
              <a:t>February 28, 1868, Smith died in Missouri. His body was returned to Lexington. J.W. McGarvey assisted at the funeral.</a:t>
            </a:r>
          </a:p>
          <a:p>
            <a:pPr lvl="1"/>
            <a:endParaRPr lang="en-US" sz="3600" dirty="0"/>
          </a:p>
        </p:txBody>
      </p:sp>
      <p:pic>
        <p:nvPicPr>
          <p:cNvPr id="5" name="Picture 4" descr="A picture containing grass, outdoor, fire, hydrant&#10;&#10;Description automatically generated">
            <a:extLst>
              <a:ext uri="{FF2B5EF4-FFF2-40B4-BE49-F238E27FC236}">
                <a16:creationId xmlns:a16="http://schemas.microsoft.com/office/drawing/2014/main" id="{626743A2-0AFC-49AF-9515-94E7FF01E20D}"/>
              </a:ext>
            </a:extLst>
          </p:cNvPr>
          <p:cNvPicPr>
            <a:picLocks noChangeAspect="1"/>
          </p:cNvPicPr>
          <p:nvPr/>
        </p:nvPicPr>
        <p:blipFill rotWithShape="1">
          <a:blip r:embed="rId3">
            <a:extLst>
              <a:ext uri="{28A0092B-C50C-407E-A947-70E740481C1C}">
                <a14:useLocalDpi xmlns:a14="http://schemas.microsoft.com/office/drawing/2010/main" val="0"/>
              </a:ext>
            </a:extLst>
          </a:blip>
          <a:srcRect l="31888" r="38434"/>
          <a:stretch/>
        </p:blipFill>
        <p:spPr>
          <a:xfrm>
            <a:off x="405162" y="1538868"/>
            <a:ext cx="2065863" cy="4640706"/>
          </a:xfrm>
          <a:prstGeom prst="rect">
            <a:avLst/>
          </a:prstGeom>
        </p:spPr>
      </p:pic>
    </p:spTree>
    <p:extLst>
      <p:ext uri="{BB962C8B-B14F-4D97-AF65-F5344CB8AC3E}">
        <p14:creationId xmlns:p14="http://schemas.microsoft.com/office/powerpoint/2010/main" val="256341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Outline of Class</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90293" y="1538868"/>
            <a:ext cx="11418848" cy="4954007"/>
          </a:xfrm>
        </p:spPr>
        <p:txBody>
          <a:bodyPr>
            <a:normAutofit fontScale="62500" lnSpcReduction="20000"/>
          </a:bodyPr>
          <a:lstStyle/>
          <a:p>
            <a:r>
              <a:rPr lang="en-US" sz="3600" dirty="0"/>
              <a:t>Lesson 1 – What is meant by “Restoration Movement” and Why it Needs to be Taught</a:t>
            </a:r>
          </a:p>
          <a:p>
            <a:r>
              <a:rPr lang="en-US" sz="3600" dirty="0"/>
              <a:t>Lesson 2 – “Restoration” as a Biblical Principle</a:t>
            </a:r>
          </a:p>
          <a:p>
            <a:r>
              <a:rPr lang="en-US" sz="3600" dirty="0"/>
              <a:t>Lesson 3 – Restoration Movement before America</a:t>
            </a:r>
          </a:p>
          <a:p>
            <a:r>
              <a:rPr lang="en-US" sz="3600" dirty="0"/>
              <a:t>Lesson 4 – What made America Ready for the Restoration Movement?</a:t>
            </a:r>
          </a:p>
          <a:p>
            <a:r>
              <a:rPr lang="en-US" sz="3600" dirty="0"/>
              <a:t>Lesson 5 – Early Attempts at Restoration in America</a:t>
            </a:r>
          </a:p>
          <a:p>
            <a:r>
              <a:rPr lang="en-US" sz="3600" dirty="0"/>
              <a:t>Lesson 6 – Barton W. Stone – Consistent with the Word of God</a:t>
            </a:r>
          </a:p>
          <a:p>
            <a:r>
              <a:rPr lang="en-US" sz="3600" dirty="0"/>
              <a:t>Lesson 7 – Thomas Campbell – Speaking Where Scriptures Speak</a:t>
            </a:r>
          </a:p>
          <a:p>
            <a:r>
              <a:rPr lang="en-US" sz="3600" dirty="0"/>
              <a:t>Lesson 8 – Alexander Campbell – the Ancient Order of Things</a:t>
            </a:r>
          </a:p>
          <a:p>
            <a:r>
              <a:rPr lang="en-US" sz="3600" dirty="0"/>
              <a:t>Lesson 9 – Walter Scott – the Gospel Restored</a:t>
            </a:r>
          </a:p>
          <a:p>
            <a:r>
              <a:rPr lang="en-US" sz="3600" dirty="0">
                <a:highlight>
                  <a:srgbClr val="FFFF00"/>
                </a:highlight>
              </a:rPr>
              <a:t>Lesson 10 – Racoon John Smith – the Frontier Evangelist</a:t>
            </a:r>
          </a:p>
          <a:p>
            <a:r>
              <a:rPr lang="en-US" sz="3600" dirty="0"/>
              <a:t>Lesson 11 – Divisions within the Church</a:t>
            </a:r>
          </a:p>
          <a:p>
            <a:r>
              <a:rPr lang="en-US" sz="3600" dirty="0"/>
              <a:t>Lesson 12 – The Restoration Ideal in Today’s Church</a:t>
            </a:r>
          </a:p>
        </p:txBody>
      </p:sp>
    </p:spTree>
    <p:extLst>
      <p:ext uri="{BB962C8B-B14F-4D97-AF65-F5344CB8AC3E}">
        <p14:creationId xmlns:p14="http://schemas.microsoft.com/office/powerpoint/2010/main" val="324819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77500" lnSpcReduction="20000"/>
          </a:bodyPr>
          <a:lstStyle/>
          <a:p>
            <a:r>
              <a:rPr lang="en-US" sz="3600" b="1" u="sng" dirty="0"/>
              <a:t>Racoon John Smith – Early Life</a:t>
            </a:r>
          </a:p>
          <a:p>
            <a:pPr lvl="1"/>
            <a:r>
              <a:rPr lang="en-US" sz="3600" dirty="0"/>
              <a:t>Racoon John Smith was born in 1784</a:t>
            </a:r>
          </a:p>
          <a:p>
            <a:pPr lvl="1"/>
            <a:r>
              <a:rPr lang="en-US" sz="3600" dirty="0"/>
              <a:t>In 1795 Smith's father moved his large family from Sullivan County, Tennessee to Stockton's Valley, Kentucky.</a:t>
            </a:r>
          </a:p>
          <a:p>
            <a:pPr lvl="1"/>
            <a:r>
              <a:rPr lang="en-US" sz="3600" dirty="0"/>
              <a:t>It was sparsely-settled frontier woods. The area in which they lived soon came to be populated by stern, hardy, Baptist (mostly) neighbors.</a:t>
            </a:r>
          </a:p>
          <a:p>
            <a:pPr lvl="1"/>
            <a:r>
              <a:rPr lang="en-US" sz="3600" dirty="0"/>
              <a:t>John was a true son of the frontier. Skilled at farming and hunting, accustomed to the hard, limited, and dangerous life of the frontier.</a:t>
            </a:r>
          </a:p>
          <a:p>
            <a:pPr lvl="1"/>
            <a:r>
              <a:rPr lang="en-US" sz="3600" dirty="0"/>
              <a:t>John had a keen mind and a highly-retentive memory. He desperately wanted to learn. He managed to receive about 4 months of schooling from an itinerant preacher. He learned little more than how to read.</a:t>
            </a:r>
          </a:p>
        </p:txBody>
      </p:sp>
    </p:spTree>
    <p:extLst>
      <p:ext uri="{BB962C8B-B14F-4D97-AF65-F5344CB8AC3E}">
        <p14:creationId xmlns:p14="http://schemas.microsoft.com/office/powerpoint/2010/main" val="86169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Religious background</a:t>
            </a:r>
          </a:p>
          <a:p>
            <a:pPr lvl="1"/>
            <a:r>
              <a:rPr lang="en-US" sz="3600" dirty="0"/>
              <a:t>John was raised in strict Calvinism.</a:t>
            </a:r>
          </a:p>
          <a:p>
            <a:pPr lvl="1"/>
            <a:r>
              <a:rPr lang="en-US" sz="3600" dirty="0"/>
              <a:t>Smith was told by his mother to “wait on the Lord.” He would go into the forest and cry for salvation. </a:t>
            </a:r>
          </a:p>
          <a:p>
            <a:pPr lvl="1"/>
            <a:r>
              <a:rPr lang="en-US" sz="3600" dirty="0"/>
              <a:t>December 26, 1804, he reported his struggles to the Baptist church and was voted in.</a:t>
            </a:r>
          </a:p>
        </p:txBody>
      </p:sp>
    </p:spTree>
    <p:extLst>
      <p:ext uri="{BB962C8B-B14F-4D97-AF65-F5344CB8AC3E}">
        <p14:creationId xmlns:p14="http://schemas.microsoft.com/office/powerpoint/2010/main" val="188624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77500" lnSpcReduction="20000"/>
          </a:bodyPr>
          <a:lstStyle/>
          <a:p>
            <a:r>
              <a:rPr lang="en-US" sz="3600" b="1" u="sng" dirty="0"/>
              <a:t>Racoon John Smith – the preacher</a:t>
            </a:r>
          </a:p>
          <a:p>
            <a:pPr lvl="1"/>
            <a:r>
              <a:rPr lang="en-US" sz="3600" dirty="0"/>
              <a:t>Smith claimed no call to the ministry, but had a strong desire to preach.</a:t>
            </a:r>
          </a:p>
          <a:p>
            <a:pPr lvl="1"/>
            <a:r>
              <a:rPr lang="en-US" sz="3600" dirty="0"/>
              <a:t>He agreed to make a talk. He panicked, his memory failed him, and he ran out into the darkness and fell down praying. His memory returned, and he went back in to thrill the audience with his message.</a:t>
            </a:r>
          </a:p>
          <a:p>
            <a:pPr lvl="1"/>
            <a:r>
              <a:rPr lang="en-US" sz="3600" dirty="0"/>
              <a:t>May 1808 – He was ordained and the same day baptized 4 people.</a:t>
            </a:r>
          </a:p>
          <a:p>
            <a:pPr lvl="1"/>
            <a:r>
              <a:rPr lang="en-US" sz="3600" dirty="0"/>
              <a:t>His voice was deep and rich, his utterances deliberate and distinct. Sermons in those days were delivered in the preacher-chant.  Some claimed that Smith could be heard as far away as 2 miles.</a:t>
            </a:r>
          </a:p>
          <a:p>
            <a:pPr lvl="1"/>
            <a:r>
              <a:rPr lang="en-US" sz="3600" dirty="0"/>
              <a:t>John studied the English Bible diligently. Late at night and at noon in the fields.  At the dinner hour he ate with the Bible open before him as he memorized scores of verses.</a:t>
            </a:r>
          </a:p>
        </p:txBody>
      </p:sp>
    </p:spTree>
    <p:extLst>
      <p:ext uri="{BB962C8B-B14F-4D97-AF65-F5344CB8AC3E}">
        <p14:creationId xmlns:p14="http://schemas.microsoft.com/office/powerpoint/2010/main" val="16146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92500" lnSpcReduction="10000"/>
          </a:bodyPr>
          <a:lstStyle/>
          <a:p>
            <a:r>
              <a:rPr lang="en-US" sz="3600" b="1" u="sng" dirty="0"/>
              <a:t>Racoon John Smith – Family Life</a:t>
            </a:r>
          </a:p>
          <a:p>
            <a:pPr lvl="1"/>
            <a:r>
              <a:rPr lang="en-US" sz="3600" dirty="0"/>
              <a:t>1806 Smith secured 200 acres and married Anna Townsend.</a:t>
            </a:r>
          </a:p>
          <a:p>
            <a:pPr lvl="1"/>
            <a:r>
              <a:rPr lang="en-US" sz="3600" dirty="0"/>
              <a:t>They built and moved into a log cabin with no doors or windows and a dirt floor.</a:t>
            </a:r>
          </a:p>
          <a:p>
            <a:pPr lvl="1"/>
            <a:r>
              <a:rPr lang="en-US" sz="3600" dirty="0"/>
              <a:t>1814 Smith moved his family to Huntsville, AL </a:t>
            </a:r>
          </a:p>
          <a:p>
            <a:pPr lvl="1"/>
            <a:r>
              <a:rPr lang="en-US" sz="3600" dirty="0"/>
              <a:t>While Smith was away, his wife was called to sit with a sick neighbor. While she was gone, the cabin burned, and two of their eight children were burned to death. </a:t>
            </a:r>
          </a:p>
          <a:p>
            <a:pPr lvl="1"/>
            <a:r>
              <a:rPr lang="en-US" sz="3600" dirty="0"/>
              <a:t>Anna refused to be comforted and blamed herself. Two months later she died and was buried with the remains  of her two children. </a:t>
            </a:r>
          </a:p>
        </p:txBody>
      </p:sp>
    </p:spTree>
    <p:extLst>
      <p:ext uri="{BB962C8B-B14F-4D97-AF65-F5344CB8AC3E}">
        <p14:creationId xmlns:p14="http://schemas.microsoft.com/office/powerpoint/2010/main" val="165234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Family Life</a:t>
            </a:r>
          </a:p>
          <a:p>
            <a:pPr lvl="1"/>
            <a:r>
              <a:rPr lang="en-US" sz="3600" dirty="0"/>
              <a:t>Smith found that the doctrine  of reprobation prevented his either feeling or giving comfort concerning his dead children.	</a:t>
            </a:r>
          </a:p>
          <a:p>
            <a:pPr lvl="1"/>
            <a:r>
              <a:rPr lang="en-US" sz="3600" dirty="0"/>
              <a:t>Smith became sick after his wife died and was near death for 3 months. The whole experience, enhanced by his naturally rational and questioning mind, caused Smith to rethink the Calvinism that he was preaching.</a:t>
            </a:r>
          </a:p>
        </p:txBody>
      </p:sp>
    </p:spTree>
    <p:extLst>
      <p:ext uri="{BB962C8B-B14F-4D97-AF65-F5344CB8AC3E}">
        <p14:creationId xmlns:p14="http://schemas.microsoft.com/office/powerpoint/2010/main" val="285974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a:bodyPr>
          <a:lstStyle/>
          <a:p>
            <a:r>
              <a:rPr lang="en-US" sz="3600" b="1" u="sng" dirty="0"/>
              <a:t>Racoon John Smith – Return to Kentucky</a:t>
            </a:r>
          </a:p>
          <a:p>
            <a:pPr lvl="1"/>
            <a:r>
              <a:rPr lang="en-US" sz="3600" dirty="0"/>
              <a:t>Smith returned a broken man, convinced that his terrible troubles were a punishment from the Lord because he had desired to increase his worldly possessions.</a:t>
            </a:r>
          </a:p>
          <a:p>
            <a:pPr lvl="1"/>
            <a:r>
              <a:rPr lang="en-US" sz="3600" dirty="0"/>
              <a:t>He became popular in Kentucky and resumed his farming-preaching life. </a:t>
            </a:r>
          </a:p>
          <a:p>
            <a:pPr lvl="1"/>
            <a:r>
              <a:rPr lang="en-US" sz="3600" dirty="0"/>
              <a:t>He married Nancy Hurt and once again he had a stable family situation.</a:t>
            </a:r>
          </a:p>
          <a:p>
            <a:pPr lvl="1"/>
            <a:r>
              <a:rPr lang="en-US" sz="3600" dirty="0"/>
              <a:t>He continued to question the truth of Calvinism. </a:t>
            </a:r>
          </a:p>
        </p:txBody>
      </p:sp>
    </p:spTree>
    <p:extLst>
      <p:ext uri="{BB962C8B-B14F-4D97-AF65-F5344CB8AC3E}">
        <p14:creationId xmlns:p14="http://schemas.microsoft.com/office/powerpoint/2010/main" val="204806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5656-0D72-4284-BB25-0F7A4921C45A}"/>
              </a:ext>
            </a:extLst>
          </p:cNvPr>
          <p:cNvSpPr>
            <a:spLocks noGrp="1"/>
          </p:cNvSpPr>
          <p:nvPr>
            <p:ph type="title"/>
          </p:nvPr>
        </p:nvSpPr>
        <p:spPr>
          <a:xfrm>
            <a:off x="602166" y="365125"/>
            <a:ext cx="11006254" cy="1173743"/>
          </a:xfrm>
        </p:spPr>
        <p:txBody>
          <a:bodyPr/>
          <a:lstStyle/>
          <a:p>
            <a:pPr algn="ctr"/>
            <a:r>
              <a:rPr lang="en-US" b="1" dirty="0">
                <a:solidFill>
                  <a:srgbClr val="002060"/>
                </a:solidFill>
                <a:effectLst>
                  <a:outerShdw blurRad="38100" dist="38100" dir="2700000" algn="tl">
                    <a:srgbClr val="000000">
                      <a:alpha val="43137"/>
                    </a:srgbClr>
                  </a:outerShdw>
                </a:effectLst>
                <a:latin typeface="+mn-lt"/>
              </a:rPr>
              <a:t>Racoon John Smith – the Frontier Evangelist</a:t>
            </a:r>
          </a:p>
        </p:txBody>
      </p:sp>
      <p:sp>
        <p:nvSpPr>
          <p:cNvPr id="3" name="Content Placeholder 2">
            <a:extLst>
              <a:ext uri="{FF2B5EF4-FFF2-40B4-BE49-F238E27FC236}">
                <a16:creationId xmlns:a16="http://schemas.microsoft.com/office/drawing/2014/main" id="{0CF9AAB2-7762-4CCC-BD0B-BB529CD045D7}"/>
              </a:ext>
            </a:extLst>
          </p:cNvPr>
          <p:cNvSpPr>
            <a:spLocks noGrp="1"/>
          </p:cNvSpPr>
          <p:nvPr>
            <p:ph idx="1"/>
          </p:nvPr>
        </p:nvSpPr>
        <p:spPr>
          <a:xfrm>
            <a:off x="386576" y="1538868"/>
            <a:ext cx="11418848" cy="4954007"/>
          </a:xfrm>
        </p:spPr>
        <p:txBody>
          <a:bodyPr>
            <a:normAutofit fontScale="85000" lnSpcReduction="20000"/>
          </a:bodyPr>
          <a:lstStyle/>
          <a:p>
            <a:r>
              <a:rPr lang="en-US" sz="3600" b="1" u="sng" dirty="0"/>
              <a:t>Racoon John Smith – Return to Kentucky</a:t>
            </a:r>
          </a:p>
          <a:p>
            <a:pPr lvl="1"/>
            <a:r>
              <a:rPr lang="en-US" sz="3600" dirty="0"/>
              <a:t>In 1822 he was preaching at Spencer's Creek urging sinners to repent and believe the Gospel. “Jesus died for you,” said he; “but if you believe not, you must be damned.”</a:t>
            </a:r>
          </a:p>
          <a:p>
            <a:pPr lvl="1"/>
            <a:r>
              <a:rPr lang="en-US" sz="3600" dirty="0"/>
              <a:t>His mind was suddenly confused with the thought that, if the elect should not believe, his preaching was false, for they would not be damned; and, if the non-elect should believe, their faith would be false, for, according to his creed, Christ did not die for them. Must the non-elect, then, thought he, be damned or not believing what is false? Or the elect be saved through denying the truth? Too honest thus to exhort the people any longer, he closed his address. “Brethren,” said he, “something is wrong. I am in the dark. We are all in the dark; but how to lead you to the light, or to find the way myself, before God, I know not.”</a:t>
            </a:r>
          </a:p>
        </p:txBody>
      </p:sp>
    </p:spTree>
    <p:extLst>
      <p:ext uri="{BB962C8B-B14F-4D97-AF65-F5344CB8AC3E}">
        <p14:creationId xmlns:p14="http://schemas.microsoft.com/office/powerpoint/2010/main" val="1603540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1854</Words>
  <Application>Microsoft Office PowerPoint</Application>
  <PresentationFormat>Widescreen</PresentationFormat>
  <Paragraphs>122</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History of the Restoration Movement a study of the restoration ideal  Lesson 10 Racoon John Smith The Frontier Evangelist</vt:lpstr>
      <vt:lpstr>Outline of Class</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lpstr>Racoon John Smith – the Frontier Evangelist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Restoration Movement</dc:title>
  <dc:creator>Kevin Ziegler</dc:creator>
  <cp:lastModifiedBy>Kevin Ziegler</cp:lastModifiedBy>
  <cp:revision>17</cp:revision>
  <dcterms:created xsi:type="dcterms:W3CDTF">2020-07-23T15:08:43Z</dcterms:created>
  <dcterms:modified xsi:type="dcterms:W3CDTF">2020-10-17T22:05:39Z</dcterms:modified>
</cp:coreProperties>
</file>