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60" r:id="rId4"/>
    <p:sldId id="258" r:id="rId5"/>
    <p:sldId id="262" r:id="rId6"/>
    <p:sldId id="263" r:id="rId7"/>
    <p:sldId id="264" r:id="rId8"/>
    <p:sldId id="265" r:id="rId9"/>
    <p:sldId id="266" r:id="rId10"/>
    <p:sldId id="267" r:id="rId11"/>
    <p:sldId id="268" r:id="rId12"/>
    <p:sldId id="269" r:id="rId13"/>
    <p:sldId id="270" r:id="rId14"/>
    <p:sldId id="271" r:id="rId15"/>
    <p:sldId id="272" r:id="rId16"/>
    <p:sldId id="30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364FE-7B97-4C78-B604-ADBCD2A49759}" v="15" dt="2020-10-14T20:08:22.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7362" autoAdjust="0"/>
  </p:normalViewPr>
  <p:slideViewPr>
    <p:cSldViewPr snapToGrid="0">
      <p:cViewPr varScale="1">
        <p:scale>
          <a:sx n="57" d="100"/>
          <a:sy n="57" d="100"/>
        </p:scale>
        <p:origin x="17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Ziegler" userId="8ed85e5307729c5f" providerId="LiveId" clId="{328364FE-7B97-4C78-B604-ADBCD2A49759}"/>
    <pc:docChg chg="custSel addSld delSld modSld">
      <pc:chgData name="Kevin Ziegler" userId="8ed85e5307729c5f" providerId="LiveId" clId="{328364FE-7B97-4C78-B604-ADBCD2A49759}" dt="2020-10-17T22:09:29.444" v="1819" actId="20577"/>
      <pc:docMkLst>
        <pc:docMk/>
      </pc:docMkLst>
      <pc:sldChg chg="modSp mod modNotesTx">
        <pc:chgData name="Kevin Ziegler" userId="8ed85e5307729c5f" providerId="LiveId" clId="{328364FE-7B97-4C78-B604-ADBCD2A49759}" dt="2020-10-17T22:06:33.212" v="1799" actId="20577"/>
        <pc:sldMkLst>
          <pc:docMk/>
          <pc:sldMk cId="861693425" sldId="258"/>
        </pc:sldMkLst>
        <pc:spChg chg="mod">
          <ac:chgData name="Kevin Ziegler" userId="8ed85e5307729c5f" providerId="LiveId" clId="{328364FE-7B97-4C78-B604-ADBCD2A49759}" dt="2020-10-14T16:41:51.704" v="4"/>
          <ac:spMkLst>
            <pc:docMk/>
            <pc:sldMk cId="861693425" sldId="258"/>
            <ac:spMk id="2" creationId="{D3555656-0D72-4284-BB25-0F7A4921C45A}"/>
          </ac:spMkLst>
        </pc:spChg>
        <pc:spChg chg="mod">
          <ac:chgData name="Kevin Ziegler" userId="8ed85e5307729c5f" providerId="LiveId" clId="{328364FE-7B97-4C78-B604-ADBCD2A49759}" dt="2020-10-14T17:11:27.062" v="142" actId="27636"/>
          <ac:spMkLst>
            <pc:docMk/>
            <pc:sldMk cId="861693425" sldId="258"/>
            <ac:spMk id="3" creationId="{0CF9AAB2-7762-4CCC-BD0B-BB529CD045D7}"/>
          </ac:spMkLst>
        </pc:spChg>
      </pc:sldChg>
      <pc:sldChg chg="del">
        <pc:chgData name="Kevin Ziegler" userId="8ed85e5307729c5f" providerId="LiveId" clId="{328364FE-7B97-4C78-B604-ADBCD2A49759}" dt="2020-10-14T16:23:40.644" v="2" actId="47"/>
        <pc:sldMkLst>
          <pc:docMk/>
          <pc:sldMk cId="2799027282" sldId="259"/>
        </pc:sldMkLst>
      </pc:sldChg>
      <pc:sldChg chg="modSp mod">
        <pc:chgData name="Kevin Ziegler" userId="8ed85e5307729c5f" providerId="LiveId" clId="{328364FE-7B97-4C78-B604-ADBCD2A49759}" dt="2020-10-14T01:06:02.052" v="1" actId="13926"/>
        <pc:sldMkLst>
          <pc:docMk/>
          <pc:sldMk cId="3248195952" sldId="260"/>
        </pc:sldMkLst>
        <pc:spChg chg="mod">
          <ac:chgData name="Kevin Ziegler" userId="8ed85e5307729c5f" providerId="LiveId" clId="{328364FE-7B97-4C78-B604-ADBCD2A49759}" dt="2020-10-14T01:06:02.052" v="1" actId="13926"/>
          <ac:spMkLst>
            <pc:docMk/>
            <pc:sldMk cId="3248195952" sldId="260"/>
            <ac:spMk id="3" creationId="{0CF9AAB2-7762-4CCC-BD0B-BB529CD045D7}"/>
          </ac:spMkLst>
        </pc:spChg>
      </pc:sldChg>
      <pc:sldChg chg="del">
        <pc:chgData name="Kevin Ziegler" userId="8ed85e5307729c5f" providerId="LiveId" clId="{328364FE-7B97-4C78-B604-ADBCD2A49759}" dt="2020-10-14T20:02:22.323" v="1776" actId="47"/>
        <pc:sldMkLst>
          <pc:docMk/>
          <pc:sldMk cId="744876841" sldId="261"/>
        </pc:sldMkLst>
      </pc:sldChg>
      <pc:sldChg chg="modSp add mod modNotesTx">
        <pc:chgData name="Kevin Ziegler" userId="8ed85e5307729c5f" providerId="LiveId" clId="{328364FE-7B97-4C78-B604-ADBCD2A49759}" dt="2020-10-17T22:06:44.062" v="1800" actId="20577"/>
        <pc:sldMkLst>
          <pc:docMk/>
          <pc:sldMk cId="1425574905" sldId="262"/>
        </pc:sldMkLst>
        <pc:spChg chg="mod">
          <ac:chgData name="Kevin Ziegler" userId="8ed85e5307729c5f" providerId="LiveId" clId="{328364FE-7B97-4C78-B604-ADBCD2A49759}" dt="2020-10-14T17:11:16.929" v="140" actId="27636"/>
          <ac:spMkLst>
            <pc:docMk/>
            <pc:sldMk cId="1425574905" sldId="262"/>
            <ac:spMk id="3" creationId="{0CF9AAB2-7762-4CCC-BD0B-BB529CD045D7}"/>
          </ac:spMkLst>
        </pc:spChg>
      </pc:sldChg>
      <pc:sldChg chg="modSp add mod modNotesTx">
        <pc:chgData name="Kevin Ziegler" userId="8ed85e5307729c5f" providerId="LiveId" clId="{328364FE-7B97-4C78-B604-ADBCD2A49759}" dt="2020-10-17T22:06:55.634" v="1801" actId="20577"/>
        <pc:sldMkLst>
          <pc:docMk/>
          <pc:sldMk cId="3449287343" sldId="263"/>
        </pc:sldMkLst>
        <pc:spChg chg="mod">
          <ac:chgData name="Kevin Ziegler" userId="8ed85e5307729c5f" providerId="LiveId" clId="{328364FE-7B97-4C78-B604-ADBCD2A49759}" dt="2020-10-14T17:16:48.799" v="236" actId="27636"/>
          <ac:spMkLst>
            <pc:docMk/>
            <pc:sldMk cId="3449287343" sldId="263"/>
            <ac:spMk id="3" creationId="{0CF9AAB2-7762-4CCC-BD0B-BB529CD045D7}"/>
          </ac:spMkLst>
        </pc:spChg>
      </pc:sldChg>
      <pc:sldChg chg="modSp add mod modNotesTx">
        <pc:chgData name="Kevin Ziegler" userId="8ed85e5307729c5f" providerId="LiveId" clId="{328364FE-7B97-4C78-B604-ADBCD2A49759}" dt="2020-10-17T22:07:07.317" v="1802" actId="20577"/>
        <pc:sldMkLst>
          <pc:docMk/>
          <pc:sldMk cId="3228495687" sldId="264"/>
        </pc:sldMkLst>
        <pc:spChg chg="mod">
          <ac:chgData name="Kevin Ziegler" userId="8ed85e5307729c5f" providerId="LiveId" clId="{328364FE-7B97-4C78-B604-ADBCD2A49759}" dt="2020-10-14T17:16:36.911" v="234" actId="27636"/>
          <ac:spMkLst>
            <pc:docMk/>
            <pc:sldMk cId="3228495687" sldId="264"/>
            <ac:spMk id="3" creationId="{0CF9AAB2-7762-4CCC-BD0B-BB529CD045D7}"/>
          </ac:spMkLst>
        </pc:spChg>
      </pc:sldChg>
      <pc:sldChg chg="modSp add mod modNotesTx">
        <pc:chgData name="Kevin Ziegler" userId="8ed85e5307729c5f" providerId="LiveId" clId="{328364FE-7B97-4C78-B604-ADBCD2A49759}" dt="2020-10-17T22:07:16.944" v="1803" actId="20577"/>
        <pc:sldMkLst>
          <pc:docMk/>
          <pc:sldMk cId="3162837821" sldId="265"/>
        </pc:sldMkLst>
        <pc:spChg chg="mod">
          <ac:chgData name="Kevin Ziegler" userId="8ed85e5307729c5f" providerId="LiveId" clId="{328364FE-7B97-4C78-B604-ADBCD2A49759}" dt="2020-10-14T17:23:01.542" v="427" actId="20577"/>
          <ac:spMkLst>
            <pc:docMk/>
            <pc:sldMk cId="3162837821" sldId="265"/>
            <ac:spMk id="3" creationId="{0CF9AAB2-7762-4CCC-BD0B-BB529CD045D7}"/>
          </ac:spMkLst>
        </pc:spChg>
      </pc:sldChg>
      <pc:sldChg chg="modSp add mod modNotesTx">
        <pc:chgData name="Kevin Ziegler" userId="8ed85e5307729c5f" providerId="LiveId" clId="{328364FE-7B97-4C78-B604-ADBCD2A49759}" dt="2020-10-17T22:07:26.923" v="1804" actId="20577"/>
        <pc:sldMkLst>
          <pc:docMk/>
          <pc:sldMk cId="1378955781" sldId="266"/>
        </pc:sldMkLst>
        <pc:spChg chg="mod">
          <ac:chgData name="Kevin Ziegler" userId="8ed85e5307729c5f" providerId="LiveId" clId="{328364FE-7B97-4C78-B604-ADBCD2A49759}" dt="2020-10-14T17:22:47.223" v="423" actId="27636"/>
          <ac:spMkLst>
            <pc:docMk/>
            <pc:sldMk cId="1378955781" sldId="266"/>
            <ac:spMk id="3" creationId="{0CF9AAB2-7762-4CCC-BD0B-BB529CD045D7}"/>
          </ac:spMkLst>
        </pc:spChg>
      </pc:sldChg>
      <pc:sldChg chg="modSp add mod modNotesTx">
        <pc:chgData name="Kevin Ziegler" userId="8ed85e5307729c5f" providerId="LiveId" clId="{328364FE-7B97-4C78-B604-ADBCD2A49759}" dt="2020-10-17T22:07:36.889" v="1805" actId="20577"/>
        <pc:sldMkLst>
          <pc:docMk/>
          <pc:sldMk cId="1315008830" sldId="267"/>
        </pc:sldMkLst>
        <pc:spChg chg="mod">
          <ac:chgData name="Kevin Ziegler" userId="8ed85e5307729c5f" providerId="LiveId" clId="{328364FE-7B97-4C78-B604-ADBCD2A49759}" dt="2020-10-14T19:07:18.721" v="541" actId="20577"/>
          <ac:spMkLst>
            <pc:docMk/>
            <pc:sldMk cId="1315008830" sldId="267"/>
            <ac:spMk id="3" creationId="{0CF9AAB2-7762-4CCC-BD0B-BB529CD045D7}"/>
          </ac:spMkLst>
        </pc:spChg>
      </pc:sldChg>
      <pc:sldChg chg="modSp add mod modNotesTx">
        <pc:chgData name="Kevin Ziegler" userId="8ed85e5307729c5f" providerId="LiveId" clId="{328364FE-7B97-4C78-B604-ADBCD2A49759}" dt="2020-10-17T22:07:47.690" v="1806" actId="20577"/>
        <pc:sldMkLst>
          <pc:docMk/>
          <pc:sldMk cId="2630909985" sldId="268"/>
        </pc:sldMkLst>
        <pc:spChg chg="mod">
          <ac:chgData name="Kevin Ziegler" userId="8ed85e5307729c5f" providerId="LiveId" clId="{328364FE-7B97-4C78-B604-ADBCD2A49759}" dt="2020-10-14T19:10:52.648" v="644" actId="20577"/>
          <ac:spMkLst>
            <pc:docMk/>
            <pc:sldMk cId="2630909985" sldId="268"/>
            <ac:spMk id="3" creationId="{0CF9AAB2-7762-4CCC-BD0B-BB529CD045D7}"/>
          </ac:spMkLst>
        </pc:spChg>
      </pc:sldChg>
      <pc:sldChg chg="modSp add mod modNotesTx">
        <pc:chgData name="Kevin Ziegler" userId="8ed85e5307729c5f" providerId="LiveId" clId="{328364FE-7B97-4C78-B604-ADBCD2A49759}" dt="2020-10-17T22:07:54.380" v="1807" actId="20577"/>
        <pc:sldMkLst>
          <pc:docMk/>
          <pc:sldMk cId="2173333137" sldId="269"/>
        </pc:sldMkLst>
        <pc:spChg chg="mod">
          <ac:chgData name="Kevin Ziegler" userId="8ed85e5307729c5f" providerId="LiveId" clId="{328364FE-7B97-4C78-B604-ADBCD2A49759}" dt="2020-10-14T19:17:05.329" v="704" actId="20577"/>
          <ac:spMkLst>
            <pc:docMk/>
            <pc:sldMk cId="2173333137" sldId="269"/>
            <ac:spMk id="3" creationId="{0CF9AAB2-7762-4CCC-BD0B-BB529CD045D7}"/>
          </ac:spMkLst>
        </pc:spChg>
      </pc:sldChg>
      <pc:sldChg chg="modSp add mod modNotesTx">
        <pc:chgData name="Kevin Ziegler" userId="8ed85e5307729c5f" providerId="LiveId" clId="{328364FE-7B97-4C78-B604-ADBCD2A49759}" dt="2020-10-17T22:08:04.523" v="1808" actId="20577"/>
        <pc:sldMkLst>
          <pc:docMk/>
          <pc:sldMk cId="2995122852" sldId="270"/>
        </pc:sldMkLst>
        <pc:spChg chg="mod">
          <ac:chgData name="Kevin Ziegler" userId="8ed85e5307729c5f" providerId="LiveId" clId="{328364FE-7B97-4C78-B604-ADBCD2A49759}" dt="2020-10-14T19:18:03.293" v="711" actId="27636"/>
          <ac:spMkLst>
            <pc:docMk/>
            <pc:sldMk cId="2995122852" sldId="270"/>
            <ac:spMk id="3" creationId="{0CF9AAB2-7762-4CCC-BD0B-BB529CD045D7}"/>
          </ac:spMkLst>
        </pc:spChg>
      </pc:sldChg>
      <pc:sldChg chg="modSp add mod modNotesTx">
        <pc:chgData name="Kevin Ziegler" userId="8ed85e5307729c5f" providerId="LiveId" clId="{328364FE-7B97-4C78-B604-ADBCD2A49759}" dt="2020-10-17T22:08:12.770" v="1809" actId="20577"/>
        <pc:sldMkLst>
          <pc:docMk/>
          <pc:sldMk cId="3153373288" sldId="271"/>
        </pc:sldMkLst>
        <pc:spChg chg="mod">
          <ac:chgData name="Kevin Ziegler" userId="8ed85e5307729c5f" providerId="LiveId" clId="{328364FE-7B97-4C78-B604-ADBCD2A49759}" dt="2020-10-14T19:21:43.761" v="801" actId="27636"/>
          <ac:spMkLst>
            <pc:docMk/>
            <pc:sldMk cId="3153373288" sldId="271"/>
            <ac:spMk id="3" creationId="{0CF9AAB2-7762-4CCC-BD0B-BB529CD045D7}"/>
          </ac:spMkLst>
        </pc:spChg>
      </pc:sldChg>
      <pc:sldChg chg="modSp add mod modNotesTx">
        <pc:chgData name="Kevin Ziegler" userId="8ed85e5307729c5f" providerId="LiveId" clId="{328364FE-7B97-4C78-B604-ADBCD2A49759}" dt="2020-10-17T22:08:22.817" v="1810" actId="20577"/>
        <pc:sldMkLst>
          <pc:docMk/>
          <pc:sldMk cId="3903922000" sldId="272"/>
        </pc:sldMkLst>
        <pc:spChg chg="mod">
          <ac:chgData name="Kevin Ziegler" userId="8ed85e5307729c5f" providerId="LiveId" clId="{328364FE-7B97-4C78-B604-ADBCD2A49759}" dt="2020-10-14T19:21:35.211" v="799" actId="27636"/>
          <ac:spMkLst>
            <pc:docMk/>
            <pc:sldMk cId="3903922000" sldId="272"/>
            <ac:spMk id="3" creationId="{0CF9AAB2-7762-4CCC-BD0B-BB529CD045D7}"/>
          </ac:spMkLst>
        </pc:spChg>
      </pc:sldChg>
      <pc:sldChg chg="modSp add mod modNotesTx">
        <pc:chgData name="Kevin Ziegler" userId="8ed85e5307729c5f" providerId="LiveId" clId="{328364FE-7B97-4C78-B604-ADBCD2A49759}" dt="2020-10-17T22:08:39.343" v="1812" actId="20577"/>
        <pc:sldMkLst>
          <pc:docMk/>
          <pc:sldMk cId="3823247173" sldId="273"/>
        </pc:sldMkLst>
        <pc:spChg chg="mod">
          <ac:chgData name="Kevin Ziegler" userId="8ed85e5307729c5f" providerId="LiveId" clId="{328364FE-7B97-4C78-B604-ADBCD2A49759}" dt="2020-10-14T20:04:07.605" v="1783" actId="27636"/>
          <ac:spMkLst>
            <pc:docMk/>
            <pc:sldMk cId="3823247173" sldId="273"/>
            <ac:spMk id="3" creationId="{0CF9AAB2-7762-4CCC-BD0B-BB529CD045D7}"/>
          </ac:spMkLst>
        </pc:spChg>
      </pc:sldChg>
      <pc:sldChg chg="modSp add mod modNotesTx">
        <pc:chgData name="Kevin Ziegler" userId="8ed85e5307729c5f" providerId="LiveId" clId="{328364FE-7B97-4C78-B604-ADBCD2A49759}" dt="2020-10-17T22:08:46.999" v="1813" actId="20577"/>
        <pc:sldMkLst>
          <pc:docMk/>
          <pc:sldMk cId="4191987256" sldId="274"/>
        </pc:sldMkLst>
        <pc:spChg chg="mod">
          <ac:chgData name="Kevin Ziegler" userId="8ed85e5307729c5f" providerId="LiveId" clId="{328364FE-7B97-4C78-B604-ADBCD2A49759}" dt="2020-10-14T19:27:36.849" v="951" actId="20577"/>
          <ac:spMkLst>
            <pc:docMk/>
            <pc:sldMk cId="4191987256" sldId="274"/>
            <ac:spMk id="3" creationId="{0CF9AAB2-7762-4CCC-BD0B-BB529CD045D7}"/>
          </ac:spMkLst>
        </pc:spChg>
      </pc:sldChg>
      <pc:sldChg chg="modSp add mod modNotesTx">
        <pc:chgData name="Kevin Ziegler" userId="8ed85e5307729c5f" providerId="LiveId" clId="{328364FE-7B97-4C78-B604-ADBCD2A49759}" dt="2020-10-17T22:08:54.267" v="1814" actId="20577"/>
        <pc:sldMkLst>
          <pc:docMk/>
          <pc:sldMk cId="2126894422" sldId="275"/>
        </pc:sldMkLst>
        <pc:spChg chg="mod">
          <ac:chgData name="Kevin Ziegler" userId="8ed85e5307729c5f" providerId="LiveId" clId="{328364FE-7B97-4C78-B604-ADBCD2A49759}" dt="2020-10-14T19:31:41.326" v="1012" actId="33524"/>
          <ac:spMkLst>
            <pc:docMk/>
            <pc:sldMk cId="2126894422" sldId="275"/>
            <ac:spMk id="3" creationId="{0CF9AAB2-7762-4CCC-BD0B-BB529CD045D7}"/>
          </ac:spMkLst>
        </pc:spChg>
      </pc:sldChg>
      <pc:sldChg chg="modSp add mod modNotesTx">
        <pc:chgData name="Kevin Ziegler" userId="8ed85e5307729c5f" providerId="LiveId" clId="{328364FE-7B97-4C78-B604-ADBCD2A49759}" dt="2020-10-17T22:09:02.244" v="1815" actId="20577"/>
        <pc:sldMkLst>
          <pc:docMk/>
          <pc:sldMk cId="1387429628" sldId="276"/>
        </pc:sldMkLst>
        <pc:spChg chg="mod">
          <ac:chgData name="Kevin Ziegler" userId="8ed85e5307729c5f" providerId="LiveId" clId="{328364FE-7B97-4C78-B604-ADBCD2A49759}" dt="2020-10-14T19:35:06.620" v="1088" actId="20577"/>
          <ac:spMkLst>
            <pc:docMk/>
            <pc:sldMk cId="1387429628" sldId="276"/>
            <ac:spMk id="3" creationId="{0CF9AAB2-7762-4CCC-BD0B-BB529CD045D7}"/>
          </ac:spMkLst>
        </pc:spChg>
      </pc:sldChg>
      <pc:sldChg chg="modSp add mod modNotesTx">
        <pc:chgData name="Kevin Ziegler" userId="8ed85e5307729c5f" providerId="LiveId" clId="{328364FE-7B97-4C78-B604-ADBCD2A49759}" dt="2020-10-17T22:09:09.760" v="1816" actId="20577"/>
        <pc:sldMkLst>
          <pc:docMk/>
          <pc:sldMk cId="908252438" sldId="277"/>
        </pc:sldMkLst>
        <pc:spChg chg="mod">
          <ac:chgData name="Kevin Ziegler" userId="8ed85e5307729c5f" providerId="LiveId" clId="{328364FE-7B97-4C78-B604-ADBCD2A49759}" dt="2020-10-14T19:38:00.163" v="1144" actId="27636"/>
          <ac:spMkLst>
            <pc:docMk/>
            <pc:sldMk cId="908252438" sldId="277"/>
            <ac:spMk id="3" creationId="{0CF9AAB2-7762-4CCC-BD0B-BB529CD045D7}"/>
          </ac:spMkLst>
        </pc:spChg>
      </pc:sldChg>
      <pc:sldChg chg="modSp add mod modNotesTx">
        <pc:chgData name="Kevin Ziegler" userId="8ed85e5307729c5f" providerId="LiveId" clId="{328364FE-7B97-4C78-B604-ADBCD2A49759}" dt="2020-10-17T22:09:16.915" v="1817" actId="20577"/>
        <pc:sldMkLst>
          <pc:docMk/>
          <pc:sldMk cId="1780701855" sldId="278"/>
        </pc:sldMkLst>
        <pc:spChg chg="mod">
          <ac:chgData name="Kevin Ziegler" userId="8ed85e5307729c5f" providerId="LiveId" clId="{328364FE-7B97-4C78-B604-ADBCD2A49759}" dt="2020-10-14T19:44:24.106" v="1291" actId="20577"/>
          <ac:spMkLst>
            <pc:docMk/>
            <pc:sldMk cId="1780701855" sldId="278"/>
            <ac:spMk id="3" creationId="{0CF9AAB2-7762-4CCC-BD0B-BB529CD045D7}"/>
          </ac:spMkLst>
        </pc:spChg>
      </pc:sldChg>
      <pc:sldChg chg="add modNotesTx">
        <pc:chgData name="Kevin Ziegler" userId="8ed85e5307729c5f" providerId="LiveId" clId="{328364FE-7B97-4C78-B604-ADBCD2A49759}" dt="2020-10-17T22:09:23.621" v="1818" actId="20577"/>
        <pc:sldMkLst>
          <pc:docMk/>
          <pc:sldMk cId="3706053870" sldId="279"/>
        </pc:sldMkLst>
      </pc:sldChg>
      <pc:sldChg chg="modSp add mod modNotesTx">
        <pc:chgData name="Kevin Ziegler" userId="8ed85e5307729c5f" providerId="LiveId" clId="{328364FE-7B97-4C78-B604-ADBCD2A49759}" dt="2020-10-17T22:09:29.444" v="1819" actId="20577"/>
        <pc:sldMkLst>
          <pc:docMk/>
          <pc:sldMk cId="1215412813" sldId="280"/>
        </pc:sldMkLst>
        <pc:spChg chg="mod">
          <ac:chgData name="Kevin Ziegler" userId="8ed85e5307729c5f" providerId="LiveId" clId="{328364FE-7B97-4C78-B604-ADBCD2A49759}" dt="2020-10-14T20:02:43.513" v="1781" actId="20577"/>
          <ac:spMkLst>
            <pc:docMk/>
            <pc:sldMk cId="1215412813" sldId="280"/>
            <ac:spMk id="3" creationId="{0CF9AAB2-7762-4CCC-BD0B-BB529CD045D7}"/>
          </ac:spMkLst>
        </pc:spChg>
      </pc:sldChg>
      <pc:sldChg chg="addSp modSp add mod modNotesTx">
        <pc:chgData name="Kevin Ziegler" userId="8ed85e5307729c5f" providerId="LiveId" clId="{328364FE-7B97-4C78-B604-ADBCD2A49759}" dt="2020-10-14T20:02:18.720" v="1775" actId="20577"/>
        <pc:sldMkLst>
          <pc:docMk/>
          <pc:sldMk cId="3406989045" sldId="281"/>
        </pc:sldMkLst>
        <pc:spChg chg="mod">
          <ac:chgData name="Kevin Ziegler" userId="8ed85e5307729c5f" providerId="LiveId" clId="{328364FE-7B97-4C78-B604-ADBCD2A49759}" dt="2020-10-14T20:01:59.923" v="1774" actId="14100"/>
          <ac:spMkLst>
            <pc:docMk/>
            <pc:sldMk cId="3406989045" sldId="281"/>
            <ac:spMk id="3" creationId="{0CF9AAB2-7762-4CCC-BD0B-BB529CD045D7}"/>
          </ac:spMkLst>
        </pc:spChg>
        <pc:picChg chg="add mod">
          <ac:chgData name="Kevin Ziegler" userId="8ed85e5307729c5f" providerId="LiveId" clId="{328364FE-7B97-4C78-B604-ADBCD2A49759}" dt="2020-10-14T20:01:53.535" v="1773" actId="1076"/>
          <ac:picMkLst>
            <pc:docMk/>
            <pc:sldMk cId="3406989045" sldId="281"/>
            <ac:picMk id="5" creationId="{71042D08-FEED-462C-A543-688F2D424ACB}"/>
          </ac:picMkLst>
        </pc:picChg>
      </pc:sldChg>
      <pc:sldChg chg="modSp add del mod modTransition setBg">
        <pc:chgData name="Kevin Ziegler" userId="8ed85e5307729c5f" providerId="LiveId" clId="{328364FE-7B97-4C78-B604-ADBCD2A49759}" dt="2020-10-14T20:12:44.696" v="1798" actId="1076"/>
        <pc:sldMkLst>
          <pc:docMk/>
          <pc:sldMk cId="299477595" sldId="302"/>
        </pc:sldMkLst>
        <pc:spChg chg="mod">
          <ac:chgData name="Kevin Ziegler" userId="8ed85e5307729c5f" providerId="LiveId" clId="{328364FE-7B97-4C78-B604-ADBCD2A49759}" dt="2020-10-14T20:09:50.417" v="1789" actId="1076"/>
          <ac:spMkLst>
            <pc:docMk/>
            <pc:sldMk cId="299477595" sldId="302"/>
            <ac:spMk id="2" creationId="{00000000-0000-0000-0000-000000000000}"/>
          </ac:spMkLst>
        </pc:spChg>
        <pc:spChg chg="mod">
          <ac:chgData name="Kevin Ziegler" userId="8ed85e5307729c5f" providerId="LiveId" clId="{328364FE-7B97-4C78-B604-ADBCD2A49759}" dt="2020-10-14T20:09:55.410" v="1790" actId="1076"/>
          <ac:spMkLst>
            <pc:docMk/>
            <pc:sldMk cId="299477595" sldId="302"/>
            <ac:spMk id="3" creationId="{00000000-0000-0000-0000-000000000000}"/>
          </ac:spMkLst>
        </pc:spChg>
        <pc:spChg chg="mod">
          <ac:chgData name="Kevin Ziegler" userId="8ed85e5307729c5f" providerId="LiveId" clId="{328364FE-7B97-4C78-B604-ADBCD2A49759}" dt="2020-10-14T20:10:00.744" v="1791" actId="1076"/>
          <ac:spMkLst>
            <pc:docMk/>
            <pc:sldMk cId="299477595" sldId="302"/>
            <ac:spMk id="4" creationId="{00000000-0000-0000-0000-000000000000}"/>
          </ac:spMkLst>
        </pc:spChg>
        <pc:spChg chg="mod">
          <ac:chgData name="Kevin Ziegler" userId="8ed85e5307729c5f" providerId="LiveId" clId="{328364FE-7B97-4C78-B604-ADBCD2A49759}" dt="2020-10-14T20:10:04.548" v="1792" actId="1076"/>
          <ac:spMkLst>
            <pc:docMk/>
            <pc:sldMk cId="299477595" sldId="302"/>
            <ac:spMk id="5" creationId="{00000000-0000-0000-0000-000000000000}"/>
          </ac:spMkLst>
        </pc:spChg>
        <pc:spChg chg="mod">
          <ac:chgData name="Kevin Ziegler" userId="8ed85e5307729c5f" providerId="LiveId" clId="{328364FE-7B97-4C78-B604-ADBCD2A49759}" dt="2020-10-14T20:10:12.303" v="1793" actId="1076"/>
          <ac:spMkLst>
            <pc:docMk/>
            <pc:sldMk cId="299477595" sldId="302"/>
            <ac:spMk id="6" creationId="{00000000-0000-0000-0000-000000000000}"/>
          </ac:spMkLst>
        </pc:spChg>
        <pc:spChg chg="mod">
          <ac:chgData name="Kevin Ziegler" userId="8ed85e5307729c5f" providerId="LiveId" clId="{328364FE-7B97-4C78-B604-ADBCD2A49759}" dt="2020-10-14T20:12:44.696" v="1798" actId="1076"/>
          <ac:spMkLst>
            <pc:docMk/>
            <pc:sldMk cId="299477595" sldId="302"/>
            <ac:spMk id="8" creationId="{00000000-0000-0000-0000-000000000000}"/>
          </ac:spMkLst>
        </pc:spChg>
        <pc:spChg chg="mod">
          <ac:chgData name="Kevin Ziegler" userId="8ed85e5307729c5f" providerId="LiveId" clId="{328364FE-7B97-4C78-B604-ADBCD2A49759}" dt="2020-10-14T20:10:36.841" v="1797" actId="14100"/>
          <ac:spMkLst>
            <pc:docMk/>
            <pc:sldMk cId="299477595" sldId="302"/>
            <ac:spMk id="9" creationId="{00000000-0000-0000-0000-000000000000}"/>
          </ac:spMkLst>
        </pc:spChg>
        <pc:picChg chg="mod">
          <ac:chgData name="Kevin Ziegler" userId="8ed85e5307729c5f" providerId="LiveId" clId="{328364FE-7B97-4C78-B604-ADBCD2A49759}" dt="2020-10-14T20:12:44.696" v="1798" actId="1076"/>
          <ac:picMkLst>
            <pc:docMk/>
            <pc:sldMk cId="299477595" sldId="302"/>
            <ac:picMk id="7" creationId="{00000000-0000-0000-0000-000000000000}"/>
          </ac:picMkLst>
        </pc:picChg>
      </pc:sldChg>
    </pc:docChg>
  </pc:docChgLst>
  <pc:docChgLst>
    <pc:chgData name="Kevin Ziegler" userId="8ed85e5307729c5f" providerId="LiveId" clId="{CD1261CC-493A-49ED-84A0-9B636F4E8449}"/>
    <pc:docChg chg="modSld">
      <pc:chgData name="Kevin Ziegler" userId="8ed85e5307729c5f" providerId="LiveId" clId="{CD1261CC-493A-49ED-84A0-9B636F4E8449}" dt="2020-08-04T15:15:02.561" v="8" actId="6549"/>
      <pc:docMkLst>
        <pc:docMk/>
      </pc:docMkLst>
      <pc:sldChg chg="modSp mod">
        <pc:chgData name="Kevin Ziegler" userId="8ed85e5307729c5f" providerId="LiveId" clId="{CD1261CC-493A-49ED-84A0-9B636F4E8449}" dt="2020-08-04T15:15:02.561" v="8" actId="6549"/>
        <pc:sldMkLst>
          <pc:docMk/>
          <pc:sldMk cId="1888733379" sldId="256"/>
        </pc:sldMkLst>
        <pc:spChg chg="mod">
          <ac:chgData name="Kevin Ziegler" userId="8ed85e5307729c5f" providerId="LiveId" clId="{CD1261CC-493A-49ED-84A0-9B636F4E8449}" dt="2020-08-04T15:15:02.561" v="8" actId="6549"/>
          <ac:spMkLst>
            <pc:docMk/>
            <pc:sldMk cId="1888733379" sldId="256"/>
            <ac:spMk id="2" creationId="{2F23161F-5BEA-4942-88C4-E206FD7F45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4B6E-C834-474B-85B9-038019DA07D7}"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83A9-45DF-4B78-8115-DAE54A03D637}" type="slidenum">
              <a:rPr lang="en-US" smtClean="0"/>
              <a:t>‹#›</a:t>
            </a:fld>
            <a:endParaRPr lang="en-US"/>
          </a:p>
        </p:txBody>
      </p:sp>
    </p:spTree>
    <p:extLst>
      <p:ext uri="{BB962C8B-B14F-4D97-AF65-F5344CB8AC3E}">
        <p14:creationId xmlns:p14="http://schemas.microsoft.com/office/powerpoint/2010/main" val="371930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3</a:t>
            </a:fld>
            <a:endParaRPr lang="en-US"/>
          </a:p>
        </p:txBody>
      </p:sp>
    </p:spTree>
    <p:extLst>
      <p:ext uri="{BB962C8B-B14F-4D97-AF65-F5344CB8AC3E}">
        <p14:creationId xmlns:p14="http://schemas.microsoft.com/office/powerpoint/2010/main" val="31482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12</a:t>
            </a:fld>
            <a:endParaRPr lang="en-US"/>
          </a:p>
        </p:txBody>
      </p:sp>
    </p:spTree>
    <p:extLst>
      <p:ext uri="{BB962C8B-B14F-4D97-AF65-F5344CB8AC3E}">
        <p14:creationId xmlns:p14="http://schemas.microsoft.com/office/powerpoint/2010/main" val="318356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13</a:t>
            </a:fld>
            <a:endParaRPr lang="en-US"/>
          </a:p>
        </p:txBody>
      </p:sp>
    </p:spTree>
    <p:extLst>
      <p:ext uri="{BB962C8B-B14F-4D97-AF65-F5344CB8AC3E}">
        <p14:creationId xmlns:p14="http://schemas.microsoft.com/office/powerpoint/2010/main" val="133651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14</a:t>
            </a:fld>
            <a:endParaRPr lang="en-US"/>
          </a:p>
        </p:txBody>
      </p:sp>
    </p:spTree>
    <p:extLst>
      <p:ext uri="{BB962C8B-B14F-4D97-AF65-F5344CB8AC3E}">
        <p14:creationId xmlns:p14="http://schemas.microsoft.com/office/powerpoint/2010/main" val="153153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16</a:t>
            </a:fld>
            <a:endParaRPr lang="en-US"/>
          </a:p>
        </p:txBody>
      </p:sp>
    </p:spTree>
    <p:extLst>
      <p:ext uri="{BB962C8B-B14F-4D97-AF65-F5344CB8AC3E}">
        <p14:creationId xmlns:p14="http://schemas.microsoft.com/office/powerpoint/2010/main" val="262881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17</a:t>
            </a:fld>
            <a:endParaRPr lang="en-US"/>
          </a:p>
        </p:txBody>
      </p:sp>
    </p:spTree>
    <p:extLst>
      <p:ext uri="{BB962C8B-B14F-4D97-AF65-F5344CB8AC3E}">
        <p14:creationId xmlns:p14="http://schemas.microsoft.com/office/powerpoint/2010/main" val="326031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18</a:t>
            </a:fld>
            <a:endParaRPr lang="en-US"/>
          </a:p>
        </p:txBody>
      </p:sp>
    </p:spTree>
    <p:extLst>
      <p:ext uri="{BB962C8B-B14F-4D97-AF65-F5344CB8AC3E}">
        <p14:creationId xmlns:p14="http://schemas.microsoft.com/office/powerpoint/2010/main" val="2441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19</a:t>
            </a:fld>
            <a:endParaRPr lang="en-US"/>
          </a:p>
        </p:txBody>
      </p:sp>
    </p:spTree>
    <p:extLst>
      <p:ext uri="{BB962C8B-B14F-4D97-AF65-F5344CB8AC3E}">
        <p14:creationId xmlns:p14="http://schemas.microsoft.com/office/powerpoint/2010/main" val="305594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20</a:t>
            </a:fld>
            <a:endParaRPr lang="en-US"/>
          </a:p>
        </p:txBody>
      </p:sp>
    </p:spTree>
    <p:extLst>
      <p:ext uri="{BB962C8B-B14F-4D97-AF65-F5344CB8AC3E}">
        <p14:creationId xmlns:p14="http://schemas.microsoft.com/office/powerpoint/2010/main" val="235988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21</a:t>
            </a:fld>
            <a:endParaRPr lang="en-US"/>
          </a:p>
        </p:txBody>
      </p:sp>
    </p:spTree>
    <p:extLst>
      <p:ext uri="{BB962C8B-B14F-4D97-AF65-F5344CB8AC3E}">
        <p14:creationId xmlns:p14="http://schemas.microsoft.com/office/powerpoint/2010/main" val="1781129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22</a:t>
            </a:fld>
            <a:endParaRPr lang="en-US"/>
          </a:p>
        </p:txBody>
      </p:sp>
    </p:spTree>
    <p:extLst>
      <p:ext uri="{BB962C8B-B14F-4D97-AF65-F5344CB8AC3E}">
        <p14:creationId xmlns:p14="http://schemas.microsoft.com/office/powerpoint/2010/main" val="297752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4</a:t>
            </a:fld>
            <a:endParaRPr lang="en-US"/>
          </a:p>
        </p:txBody>
      </p:sp>
    </p:spTree>
    <p:extLst>
      <p:ext uri="{BB962C8B-B14F-4D97-AF65-F5344CB8AC3E}">
        <p14:creationId xmlns:p14="http://schemas.microsoft.com/office/powerpoint/2010/main" val="3710902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23</a:t>
            </a:fld>
            <a:endParaRPr lang="en-US"/>
          </a:p>
        </p:txBody>
      </p:sp>
    </p:spTree>
    <p:extLst>
      <p:ext uri="{BB962C8B-B14F-4D97-AF65-F5344CB8AC3E}">
        <p14:creationId xmlns:p14="http://schemas.microsoft.com/office/powerpoint/2010/main" val="146900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24</a:t>
            </a:fld>
            <a:endParaRPr lang="en-US"/>
          </a:p>
        </p:txBody>
      </p:sp>
    </p:spTree>
    <p:extLst>
      <p:ext uri="{BB962C8B-B14F-4D97-AF65-F5344CB8AC3E}">
        <p14:creationId xmlns:p14="http://schemas.microsoft.com/office/powerpoint/2010/main" val="117595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5</a:t>
            </a:fld>
            <a:endParaRPr lang="en-US"/>
          </a:p>
        </p:txBody>
      </p:sp>
    </p:spTree>
    <p:extLst>
      <p:ext uri="{BB962C8B-B14F-4D97-AF65-F5344CB8AC3E}">
        <p14:creationId xmlns:p14="http://schemas.microsoft.com/office/powerpoint/2010/main" val="423949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6</a:t>
            </a:fld>
            <a:endParaRPr lang="en-US"/>
          </a:p>
        </p:txBody>
      </p:sp>
    </p:spTree>
    <p:extLst>
      <p:ext uri="{BB962C8B-B14F-4D97-AF65-F5344CB8AC3E}">
        <p14:creationId xmlns:p14="http://schemas.microsoft.com/office/powerpoint/2010/main" val="22841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7</a:t>
            </a:fld>
            <a:endParaRPr lang="en-US"/>
          </a:p>
        </p:txBody>
      </p:sp>
    </p:spTree>
    <p:extLst>
      <p:ext uri="{BB962C8B-B14F-4D97-AF65-F5344CB8AC3E}">
        <p14:creationId xmlns:p14="http://schemas.microsoft.com/office/powerpoint/2010/main" val="17799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8</a:t>
            </a:fld>
            <a:endParaRPr lang="en-US"/>
          </a:p>
        </p:txBody>
      </p:sp>
    </p:spTree>
    <p:extLst>
      <p:ext uri="{BB962C8B-B14F-4D97-AF65-F5344CB8AC3E}">
        <p14:creationId xmlns:p14="http://schemas.microsoft.com/office/powerpoint/2010/main" val="413020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9</a:t>
            </a:fld>
            <a:endParaRPr lang="en-US"/>
          </a:p>
        </p:txBody>
      </p:sp>
    </p:spTree>
    <p:extLst>
      <p:ext uri="{BB962C8B-B14F-4D97-AF65-F5344CB8AC3E}">
        <p14:creationId xmlns:p14="http://schemas.microsoft.com/office/powerpoint/2010/main" val="387554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10</a:t>
            </a:fld>
            <a:endParaRPr lang="en-US"/>
          </a:p>
        </p:txBody>
      </p:sp>
    </p:spTree>
    <p:extLst>
      <p:ext uri="{BB962C8B-B14F-4D97-AF65-F5344CB8AC3E}">
        <p14:creationId xmlns:p14="http://schemas.microsoft.com/office/powerpoint/2010/main" val="353295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CAD83A9-45DF-4B78-8115-DAE54A03D637}" type="slidenum">
              <a:rPr lang="en-US" smtClean="0"/>
              <a:t>11</a:t>
            </a:fld>
            <a:endParaRPr lang="en-US"/>
          </a:p>
        </p:txBody>
      </p:sp>
    </p:spTree>
    <p:extLst>
      <p:ext uri="{BB962C8B-B14F-4D97-AF65-F5344CB8AC3E}">
        <p14:creationId xmlns:p14="http://schemas.microsoft.com/office/powerpoint/2010/main" val="179173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E439-907F-4CB9-814B-4A801B0DD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45EC07-207E-4050-BE24-7A932391E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733064-FC26-426A-978A-8CBE86DF1B58}"/>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0325623C-12F3-4393-89A1-4F776E867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8D321-3D4A-40F5-B857-70DA50F638BF}"/>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139160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E159-1575-42A3-BC16-2B094C98E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067A6-51B2-4595-9F6C-CDE7A3632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C8B5-563B-4800-9577-65B48A30D3BD}"/>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94D368F0-FC06-4AAC-9C6F-A14D6003B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ADCDB-9E17-4C60-ACF1-FD72FB2DE663}"/>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87900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E0810-EDB8-411D-995D-F8DFFCD6CA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9091A-FD4C-4B57-B2FB-F49D3D7D6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25054-4256-4529-B1F6-1ECD47B1F44E}"/>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066FAF3E-44EA-4741-A314-71C7AE5C9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95FD-3C46-4498-B4CD-D276EB3FD619}"/>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400249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6A58CB-C434-46D5-8970-C537E4D6000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27514640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A58CB-C434-46D5-8970-C537E4D6000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10857753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A58CB-C434-46D5-8970-C537E4D6000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11211707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6A58CB-C434-46D5-8970-C537E4D6000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42876995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6A58CB-C434-46D5-8970-C537E4D6000F}"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32591638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6A58CB-C434-46D5-8970-C537E4D6000F}"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37216563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A58CB-C434-46D5-8970-C537E4D6000F}"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26712851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A58CB-C434-46D5-8970-C537E4D6000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14004654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2EA9-7ED2-4300-81FA-9A5EB1EBB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466F0-A52F-45A8-9FD4-80E1A7BC7D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09130-1E84-4D40-865F-DBCD32EF6CC5}"/>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D256F48C-ED51-45FB-8C96-07FB77499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52CC4-4E8B-4687-97AD-EF4A13FE0226}"/>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7247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A58CB-C434-46D5-8970-C537E4D6000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22932500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A58CB-C434-46D5-8970-C537E4D6000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3427533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A58CB-C434-46D5-8970-C537E4D6000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49C8F-E21D-4918-9ED1-0A9132C69C61}" type="slidenum">
              <a:rPr lang="en-US" smtClean="0"/>
              <a:t>‹#›</a:t>
            </a:fld>
            <a:endParaRPr lang="en-US"/>
          </a:p>
        </p:txBody>
      </p:sp>
    </p:spTree>
    <p:extLst>
      <p:ext uri="{BB962C8B-B14F-4D97-AF65-F5344CB8AC3E}">
        <p14:creationId xmlns:p14="http://schemas.microsoft.com/office/powerpoint/2010/main" val="27974632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B109-8017-4BB2-93ED-16494D939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4C965-1E01-4C20-965F-B4C00A0D2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D9608-1E0B-4FCD-9145-F4122CD6256C}"/>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74291266-93E7-4CFB-8E08-88AF91324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C3EDE-5079-439B-8075-D50619FF4470}"/>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89259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BFC2-6FA7-452E-AC74-A3EC583E6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5E00D-35A2-4885-B78D-EB07DE86A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3112A-BDD3-488D-BD8A-2251C31BC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ACEAF-4F92-4404-9897-8AEF508E0199}"/>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E763DB4D-3422-424F-B697-40E68883D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F451-6F5D-4DB7-8C97-FF23598EA1FD}"/>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4298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91EA-1EA4-42AE-9944-A31079206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0D455-50C5-410A-8234-2C46212BE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A5434-115B-429B-B899-A4F380FE67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B02EA-C68B-402B-9D6B-B4E6A0FAD5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29224A-4A15-4049-9411-E41DF3BD83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8A507-2683-4CA0-B517-E2F9093DAA87}"/>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8" name="Footer Placeholder 7">
            <a:extLst>
              <a:ext uri="{FF2B5EF4-FFF2-40B4-BE49-F238E27FC236}">
                <a16:creationId xmlns:a16="http://schemas.microsoft.com/office/drawing/2014/main" id="{1132D867-1BED-47BF-A731-391D8544E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F0807-5081-446A-8741-510BD12E17C6}"/>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95562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8121-5587-41FF-ADCD-9F07A138A5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592BA-4F45-4C6F-9C5A-A269249C8F5C}"/>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4" name="Footer Placeholder 3">
            <a:extLst>
              <a:ext uri="{FF2B5EF4-FFF2-40B4-BE49-F238E27FC236}">
                <a16:creationId xmlns:a16="http://schemas.microsoft.com/office/drawing/2014/main" id="{DFBB6816-51DD-4C56-A6B0-ED2521870E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9081A-5C69-4B01-8D5E-FE62D5EC7764}"/>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25545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7F9EA-0AE7-4B53-870D-2C0055772F11}"/>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3" name="Footer Placeholder 2">
            <a:extLst>
              <a:ext uri="{FF2B5EF4-FFF2-40B4-BE49-F238E27FC236}">
                <a16:creationId xmlns:a16="http://schemas.microsoft.com/office/drawing/2014/main" id="{640EC6D5-C674-42FE-B28B-FAABA6683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84442-AAE0-4140-B3F4-8B8760EAF5B3}"/>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66801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E881-2DA4-43B7-8832-4E91B97E9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FB2B5-65D8-4DE8-9EAD-2969196DB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A323A3-6E21-42AF-A0C7-4E427EB5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E61D4-146A-431A-AC49-3F0E8A46E2BA}"/>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6A06FB36-203C-4C0F-94E8-730ACCC37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D6ECD-D850-488C-983B-7C6996738C27}"/>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121181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5C69-1309-4182-B72C-4BDA56BDB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5CDF6-3CB8-48DF-A75D-5888292C8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1EDB-34CE-4C58-889F-530B2D4A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EE75A-39B8-41D0-A74A-8DA3181B6927}"/>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4FA41643-1F90-4FA0-B6B9-238DF49CD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3695E-8BC2-4220-BADD-B866AAB4C2B8}"/>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411262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EE110-24E6-4C69-9BAE-32E7B83A9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6B3E3-3D9F-4804-A7DB-9AD7DC5385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01F26-4B9B-4A56-AED2-063C5875E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6489A349-4E38-43F9-8EB1-ECE45E8FB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55998-700E-418B-9B59-6DBDF6014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2DAC7-0033-4A2E-95E1-5D4735732132}" type="slidenum">
              <a:rPr lang="en-US" smtClean="0"/>
              <a:t>‹#›</a:t>
            </a:fld>
            <a:endParaRPr lang="en-US"/>
          </a:p>
        </p:txBody>
      </p:sp>
    </p:spTree>
    <p:extLst>
      <p:ext uri="{BB962C8B-B14F-4D97-AF65-F5344CB8AC3E}">
        <p14:creationId xmlns:p14="http://schemas.microsoft.com/office/powerpoint/2010/main" val="14550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A58CB-C434-46D5-8970-C537E4D6000F}" type="datetimeFigureOut">
              <a:rPr lang="en-US" smtClean="0"/>
              <a:t>10/17/2020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49C8F-E21D-4918-9ED1-0A9132C69C61}" type="slidenum">
              <a:rPr lang="en-US" smtClean="0"/>
              <a:t>‹#›</a:t>
            </a:fld>
            <a:endParaRPr lang="en-US"/>
          </a:p>
        </p:txBody>
      </p:sp>
    </p:spTree>
    <p:extLst>
      <p:ext uri="{BB962C8B-B14F-4D97-AF65-F5344CB8AC3E}">
        <p14:creationId xmlns:p14="http://schemas.microsoft.com/office/powerpoint/2010/main" val="316387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E670C-56B4-4A82-A963-E51EAC1A4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0112417" y="3771899"/>
            <a:ext cx="2079582" cy="3086100"/>
          </a:xfrm>
          <a:prstGeom prst="rect">
            <a:avLst/>
          </a:prstGeom>
        </p:spPr>
      </p:pic>
      <p:pic>
        <p:nvPicPr>
          <p:cNvPr id="5" name="Picture 4">
            <a:extLst>
              <a:ext uri="{FF2B5EF4-FFF2-40B4-BE49-F238E27FC236}">
                <a16:creationId xmlns:a16="http://schemas.microsoft.com/office/drawing/2014/main" id="{630AFDC4-2507-4CD4-95FC-0A06606EA0D7}"/>
              </a:ext>
            </a:extLst>
          </p:cNvPr>
          <p:cNvPicPr>
            <a:picLocks noChangeAspect="1"/>
          </p:cNvPicPr>
          <p:nvPr/>
        </p:nvPicPr>
        <p:blipFill>
          <a:blip r:embed="rId4"/>
          <a:stretch>
            <a:fillRect/>
          </a:stretch>
        </p:blipFill>
        <p:spPr>
          <a:xfrm flipH="1">
            <a:off x="0" y="3769101"/>
            <a:ext cx="2118385" cy="3091697"/>
          </a:xfrm>
          <a:prstGeom prst="rect">
            <a:avLst/>
          </a:prstGeom>
        </p:spPr>
      </p:pic>
      <p:pic>
        <p:nvPicPr>
          <p:cNvPr id="7" name="Picture 6">
            <a:extLst>
              <a:ext uri="{FF2B5EF4-FFF2-40B4-BE49-F238E27FC236}">
                <a16:creationId xmlns:a16="http://schemas.microsoft.com/office/drawing/2014/main" id="{AA6DDE79-4C45-4156-B4F4-B59D4ED392E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l="8342" r="4254"/>
          <a:stretch/>
        </p:blipFill>
        <p:spPr>
          <a:xfrm flipH="1">
            <a:off x="1" y="0"/>
            <a:ext cx="2291428" cy="3086100"/>
          </a:xfrm>
          <a:prstGeom prst="rect">
            <a:avLst/>
          </a:prstGeom>
        </p:spPr>
      </p:pic>
      <p:pic>
        <p:nvPicPr>
          <p:cNvPr id="6" name="Picture 5">
            <a:extLst>
              <a:ext uri="{FF2B5EF4-FFF2-40B4-BE49-F238E27FC236}">
                <a16:creationId xmlns:a16="http://schemas.microsoft.com/office/drawing/2014/main" id="{D9A15354-2801-4B83-9E2B-FF6FC4267D51}"/>
              </a:ext>
            </a:extLst>
          </p:cNvPr>
          <p:cNvPicPr>
            <a:picLocks noChangeAspect="1"/>
          </p:cNvPicPr>
          <p:nvPr/>
        </p:nvPicPr>
        <p:blipFill>
          <a:blip r:embed="rId7"/>
          <a:stretch>
            <a:fillRect/>
          </a:stretch>
        </p:blipFill>
        <p:spPr>
          <a:xfrm flipH="1">
            <a:off x="9900568" y="1"/>
            <a:ext cx="2291429" cy="3086100"/>
          </a:xfrm>
          <a:prstGeom prst="rect">
            <a:avLst/>
          </a:prstGeom>
        </p:spPr>
      </p:pic>
      <p:sp>
        <p:nvSpPr>
          <p:cNvPr id="2" name="Title 1">
            <a:extLst>
              <a:ext uri="{FF2B5EF4-FFF2-40B4-BE49-F238E27FC236}">
                <a16:creationId xmlns:a16="http://schemas.microsoft.com/office/drawing/2014/main" id="{2F23161F-5BEA-4942-88C4-E206FD7F4591}"/>
              </a:ext>
            </a:extLst>
          </p:cNvPr>
          <p:cNvSpPr>
            <a:spLocks noGrp="1"/>
          </p:cNvSpPr>
          <p:nvPr>
            <p:ph type="ctrTitle"/>
          </p:nvPr>
        </p:nvSpPr>
        <p:spPr>
          <a:xfrm>
            <a:off x="1" y="0"/>
            <a:ext cx="12191999" cy="4545693"/>
          </a:xfrm>
        </p:spPr>
        <p:txBody>
          <a:bodyPr anchor="ctr">
            <a:normAutofit/>
          </a:bodyPr>
          <a:lstStyle/>
          <a:p>
            <a:r>
              <a:rPr lang="en-US" sz="4800" b="1" dirty="0">
                <a:solidFill>
                  <a:srgbClr val="C00000"/>
                </a:solidFill>
                <a:effectLst>
                  <a:outerShdw blurRad="38100" dist="38100" dir="2700000" algn="tl">
                    <a:srgbClr val="000000">
                      <a:alpha val="43137"/>
                    </a:srgbClr>
                  </a:outerShdw>
                </a:effectLst>
                <a:latin typeface="+mn-lt"/>
              </a:rPr>
              <a:t>History of the</a:t>
            </a:r>
            <a:br>
              <a:rPr lang="en-US" b="1" dirty="0">
                <a:solidFill>
                  <a:srgbClr val="C00000"/>
                </a:solidFill>
                <a:effectLst>
                  <a:outerShdw blurRad="38100" dist="38100" dir="2700000" algn="tl">
                    <a:srgbClr val="000000">
                      <a:alpha val="43137"/>
                    </a:srgbClr>
                  </a:outerShdw>
                </a:effectLst>
                <a:latin typeface="+mn-lt"/>
              </a:rPr>
            </a:br>
            <a:r>
              <a:rPr lang="en-US" b="1" dirty="0">
                <a:solidFill>
                  <a:srgbClr val="C00000"/>
                </a:solidFill>
                <a:effectLst>
                  <a:outerShdw blurRad="38100" dist="38100" dir="2700000" algn="tl">
                    <a:srgbClr val="000000">
                      <a:alpha val="43137"/>
                    </a:srgbClr>
                  </a:outerShdw>
                </a:effectLst>
                <a:latin typeface="+mn-lt"/>
              </a:rPr>
              <a:t>Restoration Movement</a:t>
            </a:r>
            <a:br>
              <a:rPr lang="en-US" b="1" dirty="0">
                <a:solidFill>
                  <a:srgbClr val="C00000"/>
                </a:solidFill>
                <a:effectLst>
                  <a:outerShdw blurRad="38100" dist="38100" dir="2700000" algn="tl">
                    <a:srgbClr val="000000">
                      <a:alpha val="43137"/>
                    </a:srgbClr>
                  </a:outerShdw>
                </a:effectLst>
                <a:latin typeface="+mn-lt"/>
              </a:rPr>
            </a:br>
            <a:r>
              <a:rPr lang="en-US" sz="3200" b="1" i="1" dirty="0">
                <a:solidFill>
                  <a:srgbClr val="002060"/>
                </a:solidFill>
                <a:effectLst>
                  <a:outerShdw blurRad="38100" dist="38100" dir="2700000" algn="tl">
                    <a:srgbClr val="000000">
                      <a:alpha val="43137"/>
                    </a:srgbClr>
                  </a:outerShdw>
                </a:effectLst>
                <a:latin typeface="+mn-lt"/>
              </a:rPr>
              <a:t>a study of the restoration ideal</a:t>
            </a:r>
            <a:br>
              <a:rPr lang="en-US" sz="3200" b="1" i="1" dirty="0">
                <a:solidFill>
                  <a:srgbClr val="002060"/>
                </a:solidFill>
                <a:effectLst>
                  <a:outerShdw blurRad="38100" dist="38100" dir="2700000" algn="tl">
                    <a:srgbClr val="000000">
                      <a:alpha val="43137"/>
                    </a:srgbClr>
                  </a:outerShdw>
                </a:effectLst>
                <a:latin typeface="+mn-lt"/>
              </a:rPr>
            </a:br>
            <a:br>
              <a:rPr lang="en-US" sz="4000" b="1" i="1" dirty="0">
                <a:solidFill>
                  <a:srgbClr val="002060"/>
                </a:solidFill>
                <a:effectLst>
                  <a:outerShdw blurRad="38100" dist="38100" dir="2700000" algn="tl">
                    <a:srgbClr val="000000">
                      <a:alpha val="43137"/>
                    </a:srgbClr>
                  </a:outerShdw>
                </a:effectLst>
                <a:latin typeface="+mn-lt"/>
              </a:rPr>
            </a:br>
            <a:r>
              <a:rPr lang="en-US" sz="4000" b="1" i="1" dirty="0">
                <a:solidFill>
                  <a:srgbClr val="7030A0"/>
                </a:solidFill>
                <a:effectLst>
                  <a:outerShdw blurRad="38100" dist="38100" dir="2700000" algn="tl">
                    <a:srgbClr val="000000">
                      <a:alpha val="43137"/>
                    </a:srgbClr>
                  </a:outerShdw>
                </a:effectLst>
                <a:latin typeface="+mn-lt"/>
              </a:rPr>
              <a:t>Lesson 9</a:t>
            </a:r>
            <a:br>
              <a:rPr lang="en-US" sz="4000" b="1" i="1" dirty="0">
                <a:solidFill>
                  <a:srgbClr val="002060"/>
                </a:solidFill>
                <a:effectLst>
                  <a:outerShdw blurRad="38100" dist="38100" dir="2700000" algn="tl">
                    <a:srgbClr val="000000">
                      <a:alpha val="43137"/>
                    </a:srgbClr>
                  </a:outerShdw>
                </a:effectLst>
                <a:latin typeface="+mn-lt"/>
              </a:rPr>
            </a:br>
            <a:r>
              <a:rPr lang="en-US" sz="4000" b="1" i="1" dirty="0">
                <a:solidFill>
                  <a:srgbClr val="0070C0"/>
                </a:solidFill>
                <a:effectLst>
                  <a:outerShdw blurRad="38100" dist="38100" dir="2700000" algn="tl">
                    <a:srgbClr val="000000">
                      <a:alpha val="43137"/>
                    </a:srgbClr>
                  </a:outerShdw>
                </a:effectLst>
                <a:latin typeface="+mn-lt"/>
              </a:rPr>
              <a:t>Walter Scott</a:t>
            </a:r>
            <a:br>
              <a:rPr lang="en-US" sz="4000" b="1" i="1">
                <a:solidFill>
                  <a:srgbClr val="0070C0"/>
                </a:solidFill>
                <a:effectLst>
                  <a:outerShdw blurRad="38100" dist="38100" dir="2700000" algn="tl">
                    <a:srgbClr val="000000">
                      <a:alpha val="43137"/>
                    </a:srgbClr>
                  </a:outerShdw>
                </a:effectLst>
                <a:latin typeface="+mn-lt"/>
              </a:rPr>
            </a:br>
            <a:r>
              <a:rPr lang="en-US" sz="4000" b="1" i="1">
                <a:solidFill>
                  <a:srgbClr val="0070C0"/>
                </a:solidFill>
                <a:effectLst>
                  <a:outerShdw blurRad="38100" dist="38100" dir="2700000" algn="tl">
                    <a:srgbClr val="000000">
                      <a:alpha val="43137"/>
                    </a:srgbClr>
                  </a:outerShdw>
                </a:effectLst>
                <a:latin typeface="+mn-lt"/>
              </a:rPr>
              <a:t>The </a:t>
            </a:r>
            <a:r>
              <a:rPr lang="en-US" sz="4000" b="1" i="1" dirty="0">
                <a:solidFill>
                  <a:srgbClr val="0070C0"/>
                </a:solidFill>
                <a:effectLst>
                  <a:outerShdw blurRad="38100" dist="38100" dir="2700000" algn="tl">
                    <a:srgbClr val="000000">
                      <a:alpha val="43137"/>
                    </a:srgbClr>
                  </a:outerShdw>
                </a:effectLst>
                <a:latin typeface="+mn-lt"/>
              </a:rPr>
              <a:t>Gospel Restored</a:t>
            </a:r>
          </a:p>
        </p:txBody>
      </p:sp>
      <p:sp>
        <p:nvSpPr>
          <p:cNvPr id="3" name="Subtitle 2">
            <a:extLst>
              <a:ext uri="{FF2B5EF4-FFF2-40B4-BE49-F238E27FC236}">
                <a16:creationId xmlns:a16="http://schemas.microsoft.com/office/drawing/2014/main" id="{E0F1827B-3396-46F4-9DE5-60C04ED1EDFA}"/>
              </a:ext>
            </a:extLst>
          </p:cNvPr>
          <p:cNvSpPr>
            <a:spLocks noGrp="1"/>
          </p:cNvSpPr>
          <p:nvPr>
            <p:ph type="subTitle" idx="1"/>
          </p:nvPr>
        </p:nvSpPr>
        <p:spPr>
          <a:xfrm>
            <a:off x="-3" y="4804270"/>
            <a:ext cx="12192000" cy="1795152"/>
          </a:xfrm>
        </p:spPr>
        <p:txBody>
          <a:bodyPr>
            <a:normAutofit/>
          </a:bodyPr>
          <a:lstStyle/>
          <a:p>
            <a:r>
              <a:rPr lang="en-US" sz="2800" b="1" i="1" dirty="0">
                <a:solidFill>
                  <a:schemeClr val="accent6">
                    <a:lumMod val="50000"/>
                  </a:schemeClr>
                </a:solidFill>
                <a:effectLst>
                  <a:outerShdw blurRad="38100" dist="38100" dir="2700000" algn="tl">
                    <a:srgbClr val="000000">
                      <a:alpha val="43137"/>
                    </a:srgbClr>
                  </a:outerShdw>
                </a:effectLst>
              </a:rPr>
              <a:t>Kevin L. Ziegler, evangelist</a:t>
            </a:r>
          </a:p>
          <a:p>
            <a:r>
              <a:rPr lang="en-US" sz="2800" b="1" i="1" dirty="0">
                <a:solidFill>
                  <a:schemeClr val="accent2">
                    <a:lumMod val="50000"/>
                  </a:schemeClr>
                </a:solidFill>
                <a:effectLst>
                  <a:outerShdw blurRad="38100" dist="38100" dir="2700000" algn="tl">
                    <a:srgbClr val="000000">
                      <a:alpha val="43137"/>
                    </a:srgbClr>
                  </a:outerShdw>
                </a:effectLst>
              </a:rPr>
              <a:t>South Side Church of Christ, Danville, IL</a:t>
            </a:r>
          </a:p>
          <a:p>
            <a:r>
              <a:rPr lang="en-US" sz="2800" b="1" i="1" dirty="0">
                <a:solidFill>
                  <a:schemeClr val="accent2">
                    <a:lumMod val="50000"/>
                  </a:schemeClr>
                </a:solidFill>
                <a:effectLst>
                  <a:outerShdw blurRad="38100" dist="38100" dir="2700000" algn="tl">
                    <a:srgbClr val="000000">
                      <a:alpha val="43137"/>
                    </a:srgbClr>
                  </a:outerShdw>
                </a:effectLst>
              </a:rPr>
              <a:t>Restoration Plea Ministries</a:t>
            </a:r>
          </a:p>
        </p:txBody>
      </p:sp>
    </p:spTree>
    <p:extLst>
      <p:ext uri="{BB962C8B-B14F-4D97-AF65-F5344CB8AC3E}">
        <p14:creationId xmlns:p14="http://schemas.microsoft.com/office/powerpoint/2010/main" val="188873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10000"/>
          </a:bodyPr>
          <a:lstStyle/>
          <a:p>
            <a:r>
              <a:rPr lang="en-US" sz="3600" b="1" u="sng" dirty="0"/>
              <a:t>Walter Scott and the Mahoning Association</a:t>
            </a:r>
          </a:p>
          <a:p>
            <a:pPr lvl="1"/>
            <a:r>
              <a:rPr lang="en-US" sz="3600" dirty="0"/>
              <a:t>August 1826 – Scott was invited to preach at the annual meeting</a:t>
            </a:r>
          </a:p>
          <a:p>
            <a:pPr lvl="1"/>
            <a:r>
              <a:rPr lang="en-US" sz="3600" dirty="0"/>
              <a:t>Alexander Campbell urged him to attend the following year also.</a:t>
            </a:r>
          </a:p>
          <a:p>
            <a:pPr lvl="1"/>
            <a:r>
              <a:rPr lang="en-US" sz="3600" dirty="0"/>
              <a:t>The Association included 17 congregations in 1827</a:t>
            </a:r>
          </a:p>
          <a:p>
            <a:pPr lvl="1"/>
            <a:r>
              <a:rPr lang="en-US" sz="3600" dirty="0"/>
              <a:t>Among the 14 that came to the annual meeting they reported 34 baptisms, 13 other additions, and 13 had been excommunicated</a:t>
            </a:r>
          </a:p>
          <a:p>
            <a:pPr lvl="1"/>
            <a:r>
              <a:rPr lang="en-US" sz="3600" dirty="0"/>
              <a:t>They decided that they needed an evangelist to revive the congregations	</a:t>
            </a:r>
          </a:p>
          <a:p>
            <a:pPr lvl="1"/>
            <a:r>
              <a:rPr lang="en-US" sz="3600" dirty="0"/>
              <a:t>Walter Scott was nominated by the committee.	(At this time he was not a Baptist. not ordained, and not living in the area served by the Mahoning Association.) Scott accepted.</a:t>
            </a:r>
          </a:p>
        </p:txBody>
      </p:sp>
    </p:spTree>
    <p:extLst>
      <p:ext uri="{BB962C8B-B14F-4D97-AF65-F5344CB8AC3E}">
        <p14:creationId xmlns:p14="http://schemas.microsoft.com/office/powerpoint/2010/main" val="263090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Walter Scott the evangelist</a:t>
            </a:r>
          </a:p>
          <a:p>
            <a:pPr lvl="1"/>
            <a:r>
              <a:rPr lang="en-US" sz="3600" dirty="0"/>
              <a:t>Scott began in New Lisbon, Ohio.	</a:t>
            </a:r>
          </a:p>
          <a:p>
            <a:pPr lvl="1"/>
            <a:r>
              <a:rPr lang="en-US" sz="3600" dirty="0"/>
              <a:t>His first convert was William Amend. </a:t>
            </a:r>
          </a:p>
          <a:p>
            <a:pPr lvl="1"/>
            <a:r>
              <a:rPr lang="en-US" sz="3600" dirty="0"/>
              <a:t>Baxter, Scott's biographer, made the following claim: He was "... the first person in modern times who received the ordinance of baptism in perfect accord with the apostolic teaching and usage.“ (Nov. 18, 1827)</a:t>
            </a:r>
          </a:p>
        </p:txBody>
      </p:sp>
    </p:spTree>
    <p:extLst>
      <p:ext uri="{BB962C8B-B14F-4D97-AF65-F5344CB8AC3E}">
        <p14:creationId xmlns:p14="http://schemas.microsoft.com/office/powerpoint/2010/main" val="217333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77500" lnSpcReduction="20000"/>
          </a:bodyPr>
          <a:lstStyle/>
          <a:p>
            <a:r>
              <a:rPr lang="en-US" sz="3600" b="1" u="sng" dirty="0"/>
              <a:t>Scott's approach to evangelism, according to </a:t>
            </a:r>
            <a:r>
              <a:rPr lang="en-US" sz="3600" b="1" u="sng" dirty="0" err="1"/>
              <a:t>Kershner</a:t>
            </a:r>
            <a:r>
              <a:rPr lang="en-US" sz="3600" dirty="0"/>
              <a:t>: </a:t>
            </a:r>
          </a:p>
          <a:p>
            <a:pPr lvl="1"/>
            <a:r>
              <a:rPr lang="en-US" sz="3200" dirty="0"/>
              <a:t>He had never conducted a revival before and he had not apparently attended many such gatherings... It was lucky for him and the world that he knew so little about the business at hand. Had he known more, he might have gone on like the old emotionalists appealing to mass suggestions, inducing weak minded folk to bark like dogs and jerk themselves to pieces under the impression that the Holy Spirit was working with or in them. Scott determined to start at the ground floor and to reproduce as nearly as possible the kind of evangelism which is depicted in the New Testament. In order to determine what this was, he took his Greek text and carefully analyzed it in order to discover all that it had to say about evangelism.  This in itself was a step in the right direction. It brought clarity and consistency into the situa­tion and eliminated most of the hocus-pocus which had cluttered up the evangelistic works for centuries.  Scott soon found that the Book of Acts was the place where he could find the greater part of the information which the New Testament has to furnish upon the subject in which he was interested.</a:t>
            </a:r>
          </a:p>
        </p:txBody>
      </p:sp>
    </p:spTree>
    <p:extLst>
      <p:ext uri="{BB962C8B-B14F-4D97-AF65-F5344CB8AC3E}">
        <p14:creationId xmlns:p14="http://schemas.microsoft.com/office/powerpoint/2010/main" val="299512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Scott's approach to evangelism</a:t>
            </a:r>
            <a:r>
              <a:rPr lang="en-US" sz="3600" dirty="0"/>
              <a:t> </a:t>
            </a:r>
          </a:p>
          <a:p>
            <a:pPr lvl="1"/>
            <a:r>
              <a:rPr lang="en-US" sz="3200" dirty="0"/>
              <a:t>Scott's basic thesis</a:t>
            </a:r>
          </a:p>
          <a:p>
            <a:pPr lvl="2"/>
            <a:r>
              <a:rPr lang="en-US" sz="2800" dirty="0"/>
              <a:t>Belief in the Messiahship of Jesus rests on rational proof, while everything else in the Christian system rests on his authority.</a:t>
            </a:r>
            <a:endParaRPr lang="en-US" sz="2600" dirty="0"/>
          </a:p>
        </p:txBody>
      </p:sp>
    </p:spTree>
    <p:extLst>
      <p:ext uri="{BB962C8B-B14F-4D97-AF65-F5344CB8AC3E}">
        <p14:creationId xmlns:p14="http://schemas.microsoft.com/office/powerpoint/2010/main" val="31533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Scott's approach to evangelism</a:t>
            </a:r>
            <a:r>
              <a:rPr lang="en-US" sz="3600" dirty="0"/>
              <a:t> </a:t>
            </a:r>
          </a:p>
          <a:p>
            <a:pPr lvl="1"/>
            <a:r>
              <a:rPr lang="en-US" sz="3200" dirty="0"/>
              <a:t>Scott's formula (He called it, "The Gospel Restored” )</a:t>
            </a:r>
          </a:p>
          <a:p>
            <a:pPr lvl="2"/>
            <a:r>
              <a:rPr lang="en-US" sz="2800" dirty="0"/>
              <a:t>There are three things for man to do:</a:t>
            </a:r>
          </a:p>
          <a:p>
            <a:pPr lvl="3"/>
            <a:r>
              <a:rPr lang="en-US" sz="2600" dirty="0"/>
              <a:t>Believe that Jesus is the Messiah. </a:t>
            </a:r>
          </a:p>
          <a:p>
            <a:pPr lvl="3"/>
            <a:r>
              <a:rPr lang="en-US" sz="2600" dirty="0"/>
              <a:t>Repent of sin.</a:t>
            </a:r>
          </a:p>
          <a:p>
            <a:pPr lvl="3"/>
            <a:r>
              <a:rPr lang="en-US" sz="2600" dirty="0"/>
              <a:t>Be baptized.</a:t>
            </a:r>
          </a:p>
          <a:p>
            <a:pPr lvl="2"/>
            <a:r>
              <a:rPr lang="en-US" sz="2800" dirty="0"/>
              <a:t>There are three things that God does in response:</a:t>
            </a:r>
          </a:p>
          <a:p>
            <a:pPr lvl="3"/>
            <a:r>
              <a:rPr lang="en-US" sz="2600" dirty="0"/>
              <a:t>Remits sin.</a:t>
            </a:r>
          </a:p>
          <a:p>
            <a:pPr lvl="3"/>
            <a:r>
              <a:rPr lang="en-US" sz="2600" dirty="0"/>
              <a:t>Bestows the gift of the Holy Spirit.</a:t>
            </a:r>
          </a:p>
          <a:p>
            <a:pPr lvl="3"/>
            <a:r>
              <a:rPr lang="en-US" sz="2600" dirty="0"/>
              <a:t>Grants eternal life.</a:t>
            </a:r>
          </a:p>
        </p:txBody>
      </p:sp>
    </p:spTree>
    <p:extLst>
      <p:ext uri="{BB962C8B-B14F-4D97-AF65-F5344CB8AC3E}">
        <p14:creationId xmlns:p14="http://schemas.microsoft.com/office/powerpoint/2010/main" val="390392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8400" y="4193976"/>
            <a:ext cx="1344214" cy="769441"/>
          </a:xfrm>
          <a:prstGeom prst="rect">
            <a:avLst/>
          </a:prstGeom>
          <a:noFill/>
        </p:spPr>
        <p:txBody>
          <a:bodyPr wrap="none" rtlCol="0">
            <a:spAutoFit/>
          </a:bodyPr>
          <a:lstStyle/>
          <a:p>
            <a:r>
              <a:rPr lang="en-US" sz="4400" b="1" dirty="0">
                <a:solidFill>
                  <a:srgbClr val="C00000"/>
                </a:solidFill>
                <a:latin typeface="Calibri"/>
              </a:rPr>
              <a:t>Faith</a:t>
            </a:r>
          </a:p>
        </p:txBody>
      </p:sp>
      <p:sp>
        <p:nvSpPr>
          <p:cNvPr id="3" name="TextBox 2"/>
          <p:cNvSpPr txBox="1"/>
          <p:nvPr/>
        </p:nvSpPr>
        <p:spPr>
          <a:xfrm>
            <a:off x="2514600" y="2598242"/>
            <a:ext cx="2953244" cy="769441"/>
          </a:xfrm>
          <a:prstGeom prst="rect">
            <a:avLst/>
          </a:prstGeom>
          <a:noFill/>
        </p:spPr>
        <p:txBody>
          <a:bodyPr wrap="none" rtlCol="0">
            <a:spAutoFit/>
          </a:bodyPr>
          <a:lstStyle/>
          <a:p>
            <a:r>
              <a:rPr lang="en-US" sz="4400" b="1" dirty="0">
                <a:solidFill>
                  <a:srgbClr val="8064A2">
                    <a:lumMod val="75000"/>
                  </a:srgbClr>
                </a:solidFill>
                <a:latin typeface="Calibri"/>
              </a:rPr>
              <a:t>Repentance</a:t>
            </a:r>
          </a:p>
        </p:txBody>
      </p:sp>
      <p:sp>
        <p:nvSpPr>
          <p:cNvPr id="4" name="TextBox 3"/>
          <p:cNvSpPr txBox="1"/>
          <p:nvPr/>
        </p:nvSpPr>
        <p:spPr>
          <a:xfrm>
            <a:off x="4627687" y="1853487"/>
            <a:ext cx="2096471" cy="769441"/>
          </a:xfrm>
          <a:prstGeom prst="rect">
            <a:avLst/>
          </a:prstGeom>
          <a:noFill/>
        </p:spPr>
        <p:txBody>
          <a:bodyPr wrap="none" rtlCol="0">
            <a:spAutoFit/>
          </a:bodyPr>
          <a:lstStyle/>
          <a:p>
            <a:r>
              <a:rPr lang="en-US" sz="4400" b="1" dirty="0">
                <a:solidFill>
                  <a:srgbClr val="4F81BD">
                    <a:lumMod val="50000"/>
                  </a:srgbClr>
                </a:solidFill>
                <a:latin typeface="Calibri"/>
              </a:rPr>
              <a:t>Baptism</a:t>
            </a:r>
          </a:p>
        </p:txBody>
      </p:sp>
      <p:sp>
        <p:nvSpPr>
          <p:cNvPr id="5" name="TextBox 4"/>
          <p:cNvSpPr txBox="1"/>
          <p:nvPr/>
        </p:nvSpPr>
        <p:spPr>
          <a:xfrm>
            <a:off x="7060695" y="2154165"/>
            <a:ext cx="2921505" cy="769441"/>
          </a:xfrm>
          <a:prstGeom prst="rect">
            <a:avLst/>
          </a:prstGeom>
          <a:noFill/>
        </p:spPr>
        <p:txBody>
          <a:bodyPr wrap="none" rtlCol="0">
            <a:spAutoFit/>
          </a:bodyPr>
          <a:lstStyle/>
          <a:p>
            <a:r>
              <a:rPr lang="en-US" sz="4400" b="1" dirty="0">
                <a:solidFill>
                  <a:srgbClr val="F79646">
                    <a:lumMod val="50000"/>
                  </a:srgbClr>
                </a:solidFill>
                <a:latin typeface="Calibri"/>
              </a:rPr>
              <a:t>Forgiveness</a:t>
            </a:r>
          </a:p>
        </p:txBody>
      </p:sp>
      <p:sp>
        <p:nvSpPr>
          <p:cNvPr id="6" name="TextBox 5"/>
          <p:cNvSpPr txBox="1"/>
          <p:nvPr/>
        </p:nvSpPr>
        <p:spPr>
          <a:xfrm>
            <a:off x="8409388" y="3419044"/>
            <a:ext cx="2618024" cy="769441"/>
          </a:xfrm>
          <a:prstGeom prst="rect">
            <a:avLst/>
          </a:prstGeom>
          <a:noFill/>
        </p:spPr>
        <p:txBody>
          <a:bodyPr wrap="none" rtlCol="0">
            <a:spAutoFit/>
          </a:bodyPr>
          <a:lstStyle/>
          <a:p>
            <a:r>
              <a:rPr lang="en-US" sz="4400" b="1" dirty="0">
                <a:solidFill>
                  <a:srgbClr val="4BACC6">
                    <a:lumMod val="50000"/>
                  </a:srgbClr>
                </a:solidFill>
                <a:latin typeface="Calibri"/>
              </a:rPr>
              <a:t>Holy Spirit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222" y="0"/>
            <a:ext cx="1828800" cy="1983035"/>
          </a:xfrm>
          <a:prstGeom prst="rect">
            <a:avLst/>
          </a:prstGeom>
        </p:spPr>
      </p:pic>
      <p:sp>
        <p:nvSpPr>
          <p:cNvPr id="8" name="TextBox 7"/>
          <p:cNvSpPr txBox="1"/>
          <p:nvPr/>
        </p:nvSpPr>
        <p:spPr>
          <a:xfrm>
            <a:off x="3991222" y="329797"/>
            <a:ext cx="7467600" cy="1323439"/>
          </a:xfrm>
          <a:prstGeom prst="rect">
            <a:avLst/>
          </a:prstGeom>
          <a:noFill/>
        </p:spPr>
        <p:txBody>
          <a:bodyPr wrap="square" rtlCol="0">
            <a:spAutoFit/>
          </a:bodyPr>
          <a:lstStyle/>
          <a:p>
            <a:r>
              <a:rPr lang="en-US" sz="8000" b="1" dirty="0">
                <a:solidFill>
                  <a:srgbClr val="9BBB59">
                    <a:lumMod val="75000"/>
                  </a:srgbClr>
                </a:solidFill>
                <a:effectLst>
                  <a:outerShdw blurRad="38100" dist="38100" dir="2700000" algn="tl">
                    <a:srgbClr val="000000">
                      <a:alpha val="43137"/>
                    </a:srgbClr>
                  </a:outerShdw>
                </a:effectLst>
                <a:latin typeface="Calibri"/>
              </a:rPr>
              <a:t>Finger Exercise</a:t>
            </a:r>
          </a:p>
        </p:txBody>
      </p:sp>
      <p:sp>
        <p:nvSpPr>
          <p:cNvPr id="9" name="TextBox 8"/>
          <p:cNvSpPr txBox="1"/>
          <p:nvPr/>
        </p:nvSpPr>
        <p:spPr>
          <a:xfrm>
            <a:off x="7203800" y="5327874"/>
            <a:ext cx="4988200" cy="1200329"/>
          </a:xfrm>
          <a:prstGeom prst="rect">
            <a:avLst/>
          </a:prstGeom>
          <a:noFill/>
        </p:spPr>
        <p:txBody>
          <a:bodyPr wrap="square" rtlCol="0">
            <a:spAutoFit/>
          </a:bodyPr>
          <a:lstStyle/>
          <a:p>
            <a:pPr algn="ctr"/>
            <a:r>
              <a:rPr lang="en-US" sz="3600" b="1" i="1" dirty="0">
                <a:solidFill>
                  <a:srgbClr val="8064A2">
                    <a:lumMod val="50000"/>
                  </a:srgbClr>
                </a:solidFill>
                <a:latin typeface="Calibri"/>
              </a:rPr>
              <a:t>Walter Scott</a:t>
            </a:r>
          </a:p>
          <a:p>
            <a:pPr algn="ctr"/>
            <a:r>
              <a:rPr lang="en-US" sz="3600" b="1" i="1" dirty="0">
                <a:solidFill>
                  <a:srgbClr val="8064A2">
                    <a:lumMod val="50000"/>
                  </a:srgbClr>
                </a:solidFill>
                <a:latin typeface="Calibri"/>
              </a:rPr>
              <a:t>1796-1861</a:t>
            </a:r>
          </a:p>
        </p:txBody>
      </p:sp>
    </p:spTree>
    <p:extLst>
      <p:ext uri="{BB962C8B-B14F-4D97-AF65-F5344CB8AC3E}">
        <p14:creationId xmlns:p14="http://schemas.microsoft.com/office/powerpoint/2010/main" val="29947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Results of Scott's approach to evangelism</a:t>
            </a:r>
            <a:r>
              <a:rPr lang="en-US" sz="3600" dirty="0"/>
              <a:t> </a:t>
            </a:r>
          </a:p>
          <a:p>
            <a:pPr lvl="1"/>
            <a:r>
              <a:rPr lang="en-US" sz="3200" dirty="0"/>
              <a:t>A great revival, not in the pattern of those of the Great Western Revival. There was no frenzy of emotion, but a blending of devotion and reason; an appeal to common sense and the Bible.</a:t>
            </a:r>
          </a:p>
          <a:p>
            <a:pPr lvl="1"/>
            <a:r>
              <a:rPr lang="en-US" sz="3200" dirty="0"/>
              <a:t>Within a year the Mahoning Association doubled in membership.</a:t>
            </a:r>
          </a:p>
          <a:p>
            <a:pPr lvl="1"/>
            <a:r>
              <a:rPr lang="en-US" sz="3200" dirty="0"/>
              <a:t>Many believers embraced the new teaching, some being re-immersed; this time for the remission of sins.</a:t>
            </a:r>
          </a:p>
          <a:p>
            <a:pPr lvl="1"/>
            <a:r>
              <a:rPr lang="en-US" sz="3200" dirty="0"/>
              <a:t>In the first year, Scott reported 1,000 conversions. </a:t>
            </a:r>
            <a:endParaRPr lang="en-US" sz="2600" dirty="0"/>
          </a:p>
        </p:txBody>
      </p:sp>
    </p:spTree>
    <p:extLst>
      <p:ext uri="{BB962C8B-B14F-4D97-AF65-F5344CB8AC3E}">
        <p14:creationId xmlns:p14="http://schemas.microsoft.com/office/powerpoint/2010/main" val="382324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20000"/>
          </a:bodyPr>
          <a:lstStyle/>
          <a:p>
            <a:r>
              <a:rPr lang="en-US" sz="3600" b="1" u="sng" dirty="0"/>
              <a:t>Thomas Campbell on Walter Scott</a:t>
            </a:r>
            <a:endParaRPr lang="en-US" sz="3600" dirty="0"/>
          </a:p>
          <a:p>
            <a:pPr lvl="1"/>
            <a:r>
              <a:rPr lang="en-US" sz="3200" dirty="0"/>
              <a:t>He recognized that Scott had contributed an element to the Reformation that neither he nor his son had offered. He wrote: “I perceive that theory and practice in religion, as fell as in other things, are matters of distinct consideration. We have long known the former (the theory), and have spoken and published many things correctly concerning the ancient gospel, its simplicity and perfect adaptation to the present state of mankind, for the benign and gracious purposes of his immediate relief and complete salvation; but I must confess that, in respect to the direct exhibition and application of it for that blessed purpose, I am at present for the first time upon the ground where the thing has appeared to be practically exhibited to the proper purpose.”</a:t>
            </a:r>
            <a:endParaRPr lang="en-US" sz="2600" dirty="0"/>
          </a:p>
        </p:txBody>
      </p:sp>
    </p:spTree>
    <p:extLst>
      <p:ext uri="{BB962C8B-B14F-4D97-AF65-F5344CB8AC3E}">
        <p14:creationId xmlns:p14="http://schemas.microsoft.com/office/powerpoint/2010/main" val="419198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10000"/>
          </a:bodyPr>
          <a:lstStyle/>
          <a:p>
            <a:r>
              <a:rPr lang="en-US" sz="3600" b="1" u="sng" dirty="0" err="1"/>
              <a:t>Kershner's</a:t>
            </a:r>
            <a:r>
              <a:rPr lang="en-US" sz="3600" b="1" u="sng" dirty="0"/>
              <a:t> (Restoration Handbook) assessment of Scott</a:t>
            </a:r>
            <a:endParaRPr lang="en-US" sz="3200" dirty="0"/>
          </a:p>
          <a:p>
            <a:pPr lvl="1"/>
            <a:r>
              <a:rPr lang="en-US" sz="3200" dirty="0"/>
              <a:t>Up to this time, although nearly twenty years had passed since the publi­cation of the Declaration and Address, Alexander Campbell had succeeded in planting only two churches.  Their lack of success was no doubt partly due to the circumstances but was chiefly caused by the fact that they had not thus far worked out a complete and practical method for applying their plea. Walter Scott, in his first sermon as Western Reserve evangelist, laid down the great principles of the plea in clear and definite fashion. From this time on the movement swept everything before it. He was the first Restoration preacher to proclaim the gospel plan of salvation with the logical “Steps” – hearing, faith, repentance, confession, baptism, the remission of sins and the gift of the Holy Spirit. Moreover, he preached the gospel of the personal Christ as opposed to theological creeds.</a:t>
            </a:r>
          </a:p>
        </p:txBody>
      </p:sp>
    </p:spTree>
    <p:extLst>
      <p:ext uri="{BB962C8B-B14F-4D97-AF65-F5344CB8AC3E}">
        <p14:creationId xmlns:p14="http://schemas.microsoft.com/office/powerpoint/2010/main" val="212689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Walter Scott Reappointed to the Mahoning Association</a:t>
            </a:r>
            <a:endParaRPr lang="en-US" sz="3200" dirty="0"/>
          </a:p>
          <a:p>
            <a:pPr lvl="1"/>
            <a:r>
              <a:rPr lang="en-US" sz="3200" dirty="0"/>
              <a:t>He said at the annual meeting of the Mahoning Association, "Brethren, give me my Bible, my head, and Bro. William Hayden (his associate), and we will go forth to conquer the world. </a:t>
            </a:r>
          </a:p>
          <a:p>
            <a:pPr lvl="1"/>
            <a:r>
              <a:rPr lang="en-US" sz="3200" dirty="0"/>
              <a:t>Whole congregations, as a body, accepted the Restoration plea and became simple New Testament churches.  </a:t>
            </a:r>
          </a:p>
          <a:p>
            <a:pPr lvl="1"/>
            <a:r>
              <a:rPr lang="en-US" sz="3200" dirty="0"/>
              <a:t>New congregations were formed, distinguished by their unusual zeal and activity.  A tidal wave of restoration and evangelism swept over Ohio, Kentucky, Tennessee, and the middle west.  The Restoration Move­ment was on its way.</a:t>
            </a:r>
          </a:p>
        </p:txBody>
      </p:sp>
    </p:spTree>
    <p:extLst>
      <p:ext uri="{BB962C8B-B14F-4D97-AF65-F5344CB8AC3E}">
        <p14:creationId xmlns:p14="http://schemas.microsoft.com/office/powerpoint/2010/main" val="138742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Outline of Class</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90293" y="1538868"/>
            <a:ext cx="11418848" cy="4954007"/>
          </a:xfrm>
        </p:spPr>
        <p:txBody>
          <a:bodyPr>
            <a:normAutofit fontScale="62500" lnSpcReduction="20000"/>
          </a:bodyPr>
          <a:lstStyle/>
          <a:p>
            <a:r>
              <a:rPr lang="en-US" sz="3600" dirty="0"/>
              <a:t>Lesson 1 – What is meant by “Restoration Movement” and Why it Needs to be Taught</a:t>
            </a:r>
          </a:p>
          <a:p>
            <a:r>
              <a:rPr lang="en-US" sz="3600" dirty="0"/>
              <a:t>Lesson 2 – “Restoration” as a Biblical Principle</a:t>
            </a:r>
          </a:p>
          <a:p>
            <a:r>
              <a:rPr lang="en-US" sz="3600" dirty="0"/>
              <a:t>Lesson 3 – Restoration Movement before America</a:t>
            </a:r>
          </a:p>
          <a:p>
            <a:r>
              <a:rPr lang="en-US" sz="3600" dirty="0"/>
              <a:t>Lesson 4 – What made America Ready for the Restoration Movement?</a:t>
            </a:r>
          </a:p>
          <a:p>
            <a:r>
              <a:rPr lang="en-US" sz="3600" dirty="0"/>
              <a:t>Lesson 5 – Early Attempts at Restoration in America</a:t>
            </a:r>
          </a:p>
          <a:p>
            <a:r>
              <a:rPr lang="en-US" sz="3600" dirty="0"/>
              <a:t>Lesson 6 – Barton W. Stone – Consistent with the Word of God</a:t>
            </a:r>
          </a:p>
          <a:p>
            <a:r>
              <a:rPr lang="en-US" sz="3600" dirty="0"/>
              <a:t>Lesson 7 – Thomas Campbell – Speaking Where Scriptures Speak</a:t>
            </a:r>
          </a:p>
          <a:p>
            <a:r>
              <a:rPr lang="en-US" sz="3600" dirty="0"/>
              <a:t>Lesson 8 – Alexander Campbell – the Ancient Order of Things</a:t>
            </a:r>
          </a:p>
          <a:p>
            <a:r>
              <a:rPr lang="en-US" sz="3600" dirty="0">
                <a:highlight>
                  <a:srgbClr val="FFFF00"/>
                </a:highlight>
              </a:rPr>
              <a:t>Lesson 9 – Walter Scott – the Gospel Restored</a:t>
            </a:r>
          </a:p>
          <a:p>
            <a:r>
              <a:rPr lang="en-US" sz="3600" dirty="0"/>
              <a:t>Lesson 10 – Racoon John Smith – the Frontier Evangelist</a:t>
            </a:r>
          </a:p>
          <a:p>
            <a:r>
              <a:rPr lang="en-US" sz="3600" dirty="0"/>
              <a:t>Lesson 11 – Divisions within the Church</a:t>
            </a:r>
          </a:p>
          <a:p>
            <a:r>
              <a:rPr lang="en-US" sz="3600" dirty="0"/>
              <a:t>Lesson 12 – The Restoration Ideal in Today’s Church</a:t>
            </a:r>
          </a:p>
        </p:txBody>
      </p:sp>
    </p:spTree>
    <p:extLst>
      <p:ext uri="{BB962C8B-B14F-4D97-AF65-F5344CB8AC3E}">
        <p14:creationId xmlns:p14="http://schemas.microsoft.com/office/powerpoint/2010/main" val="324819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a:bodyPr>
          <a:lstStyle/>
          <a:p>
            <a:r>
              <a:rPr lang="en-US" sz="3600" b="1" u="sng" dirty="0"/>
              <a:t>The dissolution of the Mahoning Association</a:t>
            </a:r>
          </a:p>
          <a:p>
            <a:pPr lvl="1"/>
            <a:r>
              <a:rPr lang="en-US" sz="3200" dirty="0"/>
              <a:t>1830 – Under the influence of Scott, John Henry made a motion at the annual meeting of the Association to dissolve the organi­zation.  </a:t>
            </a:r>
          </a:p>
          <a:p>
            <a:pPr lvl="1"/>
            <a:r>
              <a:rPr lang="en-US" sz="3200" dirty="0"/>
              <a:t>Alexander Campbell was about to rise and oppose the motion, but Scott dissuaded him. It passed unanimously. </a:t>
            </a:r>
          </a:p>
          <a:p>
            <a:pPr lvl="1"/>
            <a:r>
              <a:rPr lang="en-US" sz="3200" dirty="0"/>
              <a:t>This change came because almost the entire Association was committed to the plea of Restora­tion and were no longer, in belief and practice, Baptists. </a:t>
            </a:r>
          </a:p>
          <a:p>
            <a:pPr lvl="1"/>
            <a:r>
              <a:rPr lang="en-US" sz="3200" dirty="0"/>
              <a:t>In place of the annual meeting of the Association, a yearly meeting was held for praise, worship, and reports from the field.</a:t>
            </a:r>
          </a:p>
        </p:txBody>
      </p:sp>
    </p:spTree>
    <p:extLst>
      <p:ext uri="{BB962C8B-B14F-4D97-AF65-F5344CB8AC3E}">
        <p14:creationId xmlns:p14="http://schemas.microsoft.com/office/powerpoint/2010/main" val="908252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10000"/>
          </a:bodyPr>
          <a:lstStyle/>
          <a:p>
            <a:r>
              <a:rPr lang="en-US" sz="3600" b="1" u="sng" dirty="0"/>
              <a:t>Charges against the “Reformers”</a:t>
            </a:r>
          </a:p>
          <a:p>
            <a:pPr lvl="1"/>
            <a:r>
              <a:rPr lang="en-US" sz="3200" dirty="0"/>
              <a:t>There is no promise of salvation without baptism.</a:t>
            </a:r>
          </a:p>
          <a:p>
            <a:pPr lvl="1"/>
            <a:r>
              <a:rPr lang="en-US" sz="3200" dirty="0"/>
              <a:t>Baptism is administered upon a simple confession of faith with no further examination.</a:t>
            </a:r>
          </a:p>
          <a:p>
            <a:pPr lvl="1"/>
            <a:r>
              <a:rPr lang="en-US" sz="3200" dirty="0"/>
              <a:t>There is no direct operation of the Holy Spirit on the mind before baptism.</a:t>
            </a:r>
          </a:p>
          <a:p>
            <a:pPr lvl="1"/>
            <a:r>
              <a:rPr lang="en-US" sz="3200" dirty="0"/>
              <a:t>That baptism procures the remission of sins and the gift of the Holy Spirit.</a:t>
            </a:r>
          </a:p>
          <a:p>
            <a:pPr lvl="1"/>
            <a:r>
              <a:rPr lang="en-US" sz="3200" dirty="0"/>
              <a:t>That man's obedience places it in God's power to elect to salvation.</a:t>
            </a:r>
          </a:p>
          <a:p>
            <a:pPr lvl="1"/>
            <a:r>
              <a:rPr lang="en-US" sz="3200" dirty="0"/>
              <a:t>That no creed is necessary for the Church.</a:t>
            </a:r>
          </a:p>
          <a:p>
            <a:pPr lvl="1"/>
            <a:r>
              <a:rPr lang="en-US" sz="3200" dirty="0"/>
              <a:t>That all baptized persons have the right to administer baptism.</a:t>
            </a:r>
          </a:p>
        </p:txBody>
      </p:sp>
    </p:spTree>
    <p:extLst>
      <p:ext uri="{BB962C8B-B14F-4D97-AF65-F5344CB8AC3E}">
        <p14:creationId xmlns:p14="http://schemas.microsoft.com/office/powerpoint/2010/main" val="178070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Other contributions of Walter Scott</a:t>
            </a:r>
          </a:p>
          <a:p>
            <a:pPr lvl="1"/>
            <a:r>
              <a:rPr lang="en-US" sz="3200" dirty="0"/>
              <a:t>Preaching tours into Ohio, Pennsylvania, Virginia, and Kentucky.</a:t>
            </a:r>
          </a:p>
          <a:p>
            <a:pPr lvl="1"/>
            <a:r>
              <a:rPr lang="en-US" sz="3200" dirty="0"/>
              <a:t>Scott as a journalist</a:t>
            </a:r>
          </a:p>
          <a:p>
            <a:pPr lvl="2"/>
            <a:r>
              <a:rPr lang="en-US" sz="3200" dirty="0"/>
              <a:t>The Messiahship (book)</a:t>
            </a:r>
          </a:p>
          <a:p>
            <a:pPr lvl="2"/>
            <a:r>
              <a:rPr lang="en-US" sz="3200" dirty="0"/>
              <a:t>The Gospel Restored (book)</a:t>
            </a:r>
          </a:p>
          <a:p>
            <a:pPr lvl="2"/>
            <a:r>
              <a:rPr lang="en-US" sz="3200" dirty="0"/>
              <a:t>1832 began a journal, The Evangelist</a:t>
            </a:r>
          </a:p>
          <a:p>
            <a:pPr lvl="2"/>
            <a:r>
              <a:rPr lang="en-US" sz="3200" dirty="0"/>
              <a:t>Contributed many articles to the Christian Baptist and the Millennial Harbinger.</a:t>
            </a:r>
          </a:p>
        </p:txBody>
      </p:sp>
    </p:spTree>
    <p:extLst>
      <p:ext uri="{BB962C8B-B14F-4D97-AF65-F5344CB8AC3E}">
        <p14:creationId xmlns:p14="http://schemas.microsoft.com/office/powerpoint/2010/main" val="3706053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Later life of Walter Scott</a:t>
            </a:r>
          </a:p>
          <a:p>
            <a:pPr lvl="1"/>
            <a:r>
              <a:rPr lang="en-US" sz="3200" dirty="0"/>
              <a:t>April 28, 1849 – wife Sarah died; he moved to Cincinnati, OH. </a:t>
            </a:r>
          </a:p>
          <a:p>
            <a:pPr lvl="1"/>
            <a:r>
              <a:rPr lang="en-US" sz="3200" dirty="0"/>
              <a:t>November 29, 1849 – became the evangelist for the </a:t>
            </a:r>
            <a:r>
              <a:rPr lang="en-US" sz="3200" dirty="0" err="1"/>
              <a:t>Mayslick</a:t>
            </a:r>
            <a:r>
              <a:rPr lang="en-US" sz="3200" dirty="0"/>
              <a:t> church in </a:t>
            </a:r>
            <a:r>
              <a:rPr lang="en-US" sz="3200" dirty="0" err="1"/>
              <a:t>Mayslick</a:t>
            </a:r>
            <a:r>
              <a:rPr lang="en-US" sz="3200" dirty="0"/>
              <a:t>, KY</a:t>
            </a:r>
          </a:p>
          <a:p>
            <a:pPr lvl="1"/>
            <a:r>
              <a:rPr lang="en-US" sz="3200" dirty="0"/>
              <a:t>1850 – Married Annie Allen</a:t>
            </a:r>
          </a:p>
          <a:p>
            <a:pPr lvl="1"/>
            <a:r>
              <a:rPr lang="en-US" sz="3200" dirty="0"/>
              <a:t>March 7, 1852 – seventh child born – Carrie Allen</a:t>
            </a:r>
          </a:p>
          <a:p>
            <a:pPr lvl="1"/>
            <a:r>
              <a:rPr lang="en-US" sz="3200" dirty="0"/>
              <a:t>November 18, 1854 – wife Annie dies</a:t>
            </a:r>
          </a:p>
          <a:p>
            <a:pPr lvl="1"/>
            <a:r>
              <a:rPr lang="en-US" sz="3200" dirty="0"/>
              <a:t>1855 – marries Eliza </a:t>
            </a:r>
            <a:r>
              <a:rPr lang="en-US" sz="3200" dirty="0" err="1"/>
              <a:t>Sandidge</a:t>
            </a:r>
            <a:r>
              <a:rPr lang="en-US" sz="3200" dirty="0"/>
              <a:t> (not a happy marriage)</a:t>
            </a:r>
          </a:p>
        </p:txBody>
      </p:sp>
    </p:spTree>
    <p:extLst>
      <p:ext uri="{BB962C8B-B14F-4D97-AF65-F5344CB8AC3E}">
        <p14:creationId xmlns:p14="http://schemas.microsoft.com/office/powerpoint/2010/main" val="121541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7919173" cy="4954007"/>
          </a:xfrm>
        </p:spPr>
        <p:txBody>
          <a:bodyPr>
            <a:normAutofit/>
          </a:bodyPr>
          <a:lstStyle/>
          <a:p>
            <a:r>
              <a:rPr lang="en-US" sz="3600" b="1" u="sng" dirty="0"/>
              <a:t>Later life of Walter Scott</a:t>
            </a:r>
          </a:p>
          <a:p>
            <a:pPr lvl="1"/>
            <a:r>
              <a:rPr lang="en-US" sz="3200" dirty="0"/>
              <a:t>April 16, 1861 – comes down with Typhoid Pneumonia</a:t>
            </a:r>
          </a:p>
          <a:p>
            <a:pPr lvl="1"/>
            <a:r>
              <a:rPr lang="en-US" sz="3200" dirty="0"/>
              <a:t>April 23, 1861 – Died at Mays Lick. </a:t>
            </a:r>
          </a:p>
          <a:p>
            <a:pPr lvl="1"/>
            <a:r>
              <a:rPr lang="en-US" sz="3200" dirty="0"/>
              <a:t>Campbell wrote, "Next to my father, he was my most cordial and indefatigable fellow laborer . . . I knew him well. I knew him long. I loved him much."</a:t>
            </a:r>
          </a:p>
          <a:p>
            <a:pPr lvl="1"/>
            <a:endParaRPr lang="en-US" sz="3200" dirty="0"/>
          </a:p>
        </p:txBody>
      </p:sp>
      <p:pic>
        <p:nvPicPr>
          <p:cNvPr id="5" name="Picture 4" descr="An old stone building&#10;&#10;Description automatically generated">
            <a:extLst>
              <a:ext uri="{FF2B5EF4-FFF2-40B4-BE49-F238E27FC236}">
                <a16:creationId xmlns:a16="http://schemas.microsoft.com/office/drawing/2014/main" id="{71042D08-FEED-462C-A543-688F2D424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749" y="1538867"/>
            <a:ext cx="3302671" cy="4954007"/>
          </a:xfrm>
          <a:prstGeom prst="rect">
            <a:avLst/>
          </a:prstGeom>
        </p:spPr>
      </p:pic>
    </p:spTree>
    <p:extLst>
      <p:ext uri="{BB962C8B-B14F-4D97-AF65-F5344CB8AC3E}">
        <p14:creationId xmlns:p14="http://schemas.microsoft.com/office/powerpoint/2010/main" val="340698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Walter Scott – Early Life</a:t>
            </a:r>
          </a:p>
          <a:p>
            <a:pPr lvl="1"/>
            <a:r>
              <a:rPr lang="en-US" sz="3600" dirty="0"/>
              <a:t>October 31, 1796 - Scott was born in Moffatt, Scotland. One of ten children, his father a music teacher. </a:t>
            </a:r>
          </a:p>
          <a:p>
            <a:pPr lvl="1"/>
            <a:r>
              <a:rPr lang="en-US" sz="3600" dirty="0"/>
              <a:t>Walter was able to obtain a classical edu­cation at the University of Edinburgh.</a:t>
            </a:r>
          </a:p>
          <a:p>
            <a:pPr lvl="1"/>
            <a:r>
              <a:rPr lang="en-US" sz="3600" dirty="0"/>
              <a:t>A well-to-do uncle brought Walter to America.	</a:t>
            </a:r>
          </a:p>
          <a:p>
            <a:pPr lvl="1"/>
            <a:r>
              <a:rPr lang="en-US" sz="3600" dirty="0"/>
              <a:t>For a year he taught Latin in an academy in Long Island, NY.</a:t>
            </a:r>
          </a:p>
        </p:txBody>
      </p:sp>
    </p:spTree>
    <p:extLst>
      <p:ext uri="{BB962C8B-B14F-4D97-AF65-F5344CB8AC3E}">
        <p14:creationId xmlns:p14="http://schemas.microsoft.com/office/powerpoint/2010/main" val="86169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lnSpcReduction="10000"/>
          </a:bodyPr>
          <a:lstStyle/>
          <a:p>
            <a:r>
              <a:rPr lang="en-US" sz="3600" b="1" u="sng" dirty="0"/>
              <a:t>Walter Scott – Early Life</a:t>
            </a:r>
          </a:p>
          <a:p>
            <a:pPr lvl="1"/>
            <a:r>
              <a:rPr lang="en-US" sz="3600" dirty="0"/>
              <a:t>In 1819 he moved west to Pittsburgh, PA, where he became an instructor in a school conducted by George Forrester.  Forrester was also the preacher of a small congregation which sprang up under the influence of the </a:t>
            </a:r>
            <a:r>
              <a:rPr lang="en-US" sz="3600" dirty="0" err="1"/>
              <a:t>Haldanes</a:t>
            </a:r>
            <a:r>
              <a:rPr lang="en-US" sz="3600" dirty="0"/>
              <a:t> and </a:t>
            </a:r>
            <a:r>
              <a:rPr lang="en-US" sz="3600" dirty="0" err="1"/>
              <a:t>Sandeman</a:t>
            </a:r>
            <a:r>
              <a:rPr lang="en-US" sz="3600" dirty="0"/>
              <a:t>, and which stood for the principle of “primitive Christianity”</a:t>
            </a:r>
          </a:p>
          <a:p>
            <a:pPr lvl="1"/>
            <a:r>
              <a:rPr lang="en-US" sz="3600" dirty="0"/>
              <a:t>They practiced foot-washing and the holy kiss, and immersion.</a:t>
            </a:r>
          </a:p>
          <a:p>
            <a:pPr lvl="1"/>
            <a:r>
              <a:rPr lang="en-US" sz="3600" dirty="0"/>
              <a:t>They were called the “Kissing Baptists”</a:t>
            </a:r>
          </a:p>
        </p:txBody>
      </p:sp>
    </p:spTree>
    <p:extLst>
      <p:ext uri="{BB962C8B-B14F-4D97-AF65-F5344CB8AC3E}">
        <p14:creationId xmlns:p14="http://schemas.microsoft.com/office/powerpoint/2010/main" val="142557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20000"/>
          </a:bodyPr>
          <a:lstStyle/>
          <a:p>
            <a:r>
              <a:rPr lang="en-US" sz="3600" b="1" u="sng" dirty="0"/>
              <a:t>Walter Scott – Religious Backgrounds</a:t>
            </a:r>
          </a:p>
          <a:p>
            <a:pPr lvl="1"/>
            <a:r>
              <a:rPr lang="en-US" sz="3600" dirty="0"/>
              <a:t>Reared in the Church of Scot land.</a:t>
            </a:r>
          </a:p>
          <a:p>
            <a:pPr lvl="1"/>
            <a:r>
              <a:rPr lang="en-US" sz="3600" dirty="0"/>
              <a:t>He was greatly  impressed  by Forrester's  piety and became a member of his church. 	</a:t>
            </a:r>
          </a:p>
          <a:p>
            <a:pPr lvl="1"/>
            <a:r>
              <a:rPr lang="en-US" sz="3600" dirty="0"/>
              <a:t>Forrester withdrew from the congregation and later drowned, leaving Scott as head of the academy and preacher for the congregation.  </a:t>
            </a:r>
          </a:p>
          <a:p>
            <a:pPr lvl="1"/>
            <a:r>
              <a:rPr lang="en-US" sz="3600" dirty="0"/>
              <a:t>Struggling with this new assignment, Scott used Forrester's library, reading avidly. He discovered a tract written by Henry </a:t>
            </a:r>
            <a:r>
              <a:rPr lang="en-US" sz="3600" dirty="0" err="1"/>
              <a:t>Errett</a:t>
            </a:r>
            <a:r>
              <a:rPr lang="en-US" sz="3600" dirty="0"/>
              <a:t>, father of Isaac </a:t>
            </a:r>
            <a:r>
              <a:rPr lang="en-US" sz="3600" dirty="0" err="1"/>
              <a:t>Errett</a:t>
            </a:r>
            <a:r>
              <a:rPr lang="en-US" sz="3600" dirty="0"/>
              <a:t>, a Scotch Baptist, an immersionist branch of the Sandemanians, on the subject of the purpose and effect of baptism.	It introduced to Scott the idea that there was a connection between baptism and forgiveness or salvation.  </a:t>
            </a:r>
          </a:p>
        </p:txBody>
      </p:sp>
    </p:spTree>
    <p:extLst>
      <p:ext uri="{BB962C8B-B14F-4D97-AF65-F5344CB8AC3E}">
        <p14:creationId xmlns:p14="http://schemas.microsoft.com/office/powerpoint/2010/main" val="344928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a:bodyPr>
          <a:lstStyle/>
          <a:p>
            <a:r>
              <a:rPr lang="en-US" sz="3600" b="1" u="sng" dirty="0"/>
              <a:t>Walter Scott – Religious Backgrounds</a:t>
            </a:r>
          </a:p>
          <a:p>
            <a:pPr lvl="1"/>
            <a:r>
              <a:rPr lang="en-US" sz="3600" dirty="0"/>
              <a:t>Scott journeyed to New York to learn more of the church group that had issued the tract. He found them to be ultra-sectarian and legalistic, and he returned to Pittsburgh disappointed.	</a:t>
            </a:r>
          </a:p>
          <a:p>
            <a:pPr lvl="1"/>
            <a:r>
              <a:rPr lang="en-US" sz="3600" dirty="0"/>
              <a:t>Mr. Nathaniel Richardson, a wealthy Episcopalian, hired Scott as tutor of his son Robert (later to become a professor at Bethany College and Campbell's biographer)and some other boys.  On his way back to Pittsburgh from New York, he visited several congregations of the </a:t>
            </a:r>
            <a:r>
              <a:rPr lang="en-US" sz="3600" dirty="0" err="1"/>
              <a:t>Haldanean</a:t>
            </a:r>
            <a:r>
              <a:rPr lang="en-US" sz="3600" dirty="0"/>
              <a:t> persuasion.</a:t>
            </a:r>
          </a:p>
        </p:txBody>
      </p:sp>
    </p:spTree>
    <p:extLst>
      <p:ext uri="{BB962C8B-B14F-4D97-AF65-F5344CB8AC3E}">
        <p14:creationId xmlns:p14="http://schemas.microsoft.com/office/powerpoint/2010/main" val="322849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Walter Scott meets Alexander Campbell</a:t>
            </a:r>
          </a:p>
          <a:p>
            <a:pPr lvl="1"/>
            <a:r>
              <a:rPr lang="en-US" sz="3600" dirty="0"/>
              <a:t>Back in Pittsburgh, Scott resumed the ministry of the church and his class of boys grew to 140. </a:t>
            </a:r>
          </a:p>
          <a:p>
            <a:pPr lvl="1"/>
            <a:r>
              <a:rPr lang="en-US" sz="3600" dirty="0"/>
              <a:t>Scott continued to search the Scriptures. He came to the conviction that there should be no creed for the Church except “Jesus is the Christ.”</a:t>
            </a:r>
          </a:p>
          <a:p>
            <a:pPr lvl="1"/>
            <a:r>
              <a:rPr lang="en-US" sz="3600" dirty="0"/>
              <a:t>Scott and Campbell met in the winter of 1821-22, between the Walker and the </a:t>
            </a:r>
            <a:r>
              <a:rPr lang="en-US" sz="3600" dirty="0" err="1"/>
              <a:t>MacCalla</a:t>
            </a:r>
            <a:r>
              <a:rPr lang="en-US" sz="3600" dirty="0"/>
              <a:t> debates. They were congenial from the beginning.</a:t>
            </a:r>
          </a:p>
        </p:txBody>
      </p:sp>
    </p:spTree>
    <p:extLst>
      <p:ext uri="{BB962C8B-B14F-4D97-AF65-F5344CB8AC3E}">
        <p14:creationId xmlns:p14="http://schemas.microsoft.com/office/powerpoint/2010/main" val="316283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10000"/>
          </a:bodyPr>
          <a:lstStyle/>
          <a:p>
            <a:r>
              <a:rPr lang="en-US" sz="3600" b="1" u="sng" dirty="0"/>
              <a:t>Walter Scott meets Alexander Campbell</a:t>
            </a:r>
          </a:p>
          <a:p>
            <a:pPr lvl="1"/>
            <a:r>
              <a:rPr lang="en-US" sz="3600" dirty="0"/>
              <a:t>When they shared their thinking, it became obvious that they were in basic agreement, with Campbell emphasizing union and Scott emphasizing restoration.</a:t>
            </a:r>
          </a:p>
          <a:p>
            <a:pPr lvl="1"/>
            <a:r>
              <a:rPr lang="en-US" sz="3600" dirty="0"/>
              <a:t>Scott contributed a series of articles for Alexander Campbell’s Christian Baptist entitled: "A Divinely Authorized –Plan of Preaching the Christian Religion" in which he called for, among other things, faith as an intelligent act and an end to "mystical experience" salvation.</a:t>
            </a:r>
          </a:p>
          <a:p>
            <a:pPr lvl="1"/>
            <a:r>
              <a:rPr lang="en-US" sz="3600" dirty="0"/>
              <a:t>1826 – Scott moved to Steubenville, Ohio where he was nearer Campbell.</a:t>
            </a:r>
          </a:p>
        </p:txBody>
      </p:sp>
    </p:spTree>
    <p:extLst>
      <p:ext uri="{BB962C8B-B14F-4D97-AF65-F5344CB8AC3E}">
        <p14:creationId xmlns:p14="http://schemas.microsoft.com/office/powerpoint/2010/main" val="137895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Walter Scott – the Gospel Restored</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10000"/>
          </a:bodyPr>
          <a:lstStyle/>
          <a:p>
            <a:r>
              <a:rPr lang="en-US" sz="3600" b="1" u="sng" dirty="0"/>
              <a:t>The spread of “Reformation” (especially eastern Ohio)</a:t>
            </a:r>
          </a:p>
          <a:p>
            <a:pPr lvl="1"/>
            <a:r>
              <a:rPr lang="en-US" sz="3600" dirty="0"/>
              <a:t>Local congregations were asking the Mahoning Association questions raised by the Reformers. </a:t>
            </a:r>
          </a:p>
          <a:p>
            <a:pPr lvl="2"/>
            <a:r>
              <a:rPr lang="en-US" sz="3200" dirty="0"/>
              <a:t>May a church that has no ordained elder observe communion or administer baptism.(The Association answered no.)</a:t>
            </a:r>
          </a:p>
          <a:p>
            <a:pPr lvl="2"/>
            <a:r>
              <a:rPr lang="en-US" sz="3200" dirty="0"/>
              <a:t>Is it apostolic for a church to have a confession of faith</a:t>
            </a:r>
          </a:p>
          <a:p>
            <a:pPr lvl="2"/>
            <a:r>
              <a:rPr lang="en-US" sz="3200" dirty="0"/>
              <a:t>and a constitution other than the Bible?</a:t>
            </a:r>
          </a:p>
          <a:p>
            <a:pPr lvl="2"/>
            <a:r>
              <a:rPr lang="en-US" sz="3200" dirty="0"/>
              <a:t>How were members received in the churches founded by the</a:t>
            </a:r>
          </a:p>
          <a:p>
            <a:pPr lvl="2"/>
            <a:r>
              <a:rPr lang="en-US" sz="3200" dirty="0"/>
              <a:t>Apostles?</a:t>
            </a:r>
          </a:p>
          <a:p>
            <a:pPr lvl="2"/>
            <a:r>
              <a:rPr lang="en-US" sz="3200" dirty="0"/>
              <a:t>Can associations find their model in the New Testament?</a:t>
            </a:r>
          </a:p>
          <a:p>
            <a:pPr lvl="1"/>
            <a:r>
              <a:rPr lang="en-US" sz="3600" dirty="0"/>
              <a:t>The church at Hiram voted to discard its church covenant, constitu­tion, and confession of faith, and to take the Bible alone.</a:t>
            </a:r>
          </a:p>
        </p:txBody>
      </p:sp>
    </p:spTree>
    <p:extLst>
      <p:ext uri="{BB962C8B-B14F-4D97-AF65-F5344CB8AC3E}">
        <p14:creationId xmlns:p14="http://schemas.microsoft.com/office/powerpoint/2010/main" val="131500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2358</Words>
  <Application>Microsoft Office PowerPoint</Application>
  <PresentationFormat>Widescreen</PresentationFormat>
  <Paragraphs>171</Paragraphs>
  <Slides>24</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History of the Restoration Movement a study of the restoration ideal  Lesson 9 Walter Scott The Gospel Restored</vt:lpstr>
      <vt:lpstr>Outline of Class</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PowerPoint Presentation</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lpstr>Walter Scott – the Gospel Restored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Restoration Movement</dc:title>
  <dc:creator>Kevin Ziegler</dc:creator>
  <cp:lastModifiedBy>Kevin Ziegler</cp:lastModifiedBy>
  <cp:revision>16</cp:revision>
  <dcterms:created xsi:type="dcterms:W3CDTF">2020-07-23T15:08:43Z</dcterms:created>
  <dcterms:modified xsi:type="dcterms:W3CDTF">2020-10-17T22:09:36Z</dcterms:modified>
</cp:coreProperties>
</file>