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0" r:id="rId3"/>
    <p:sldId id="258" r:id="rId4"/>
    <p:sldId id="262" r:id="rId5"/>
    <p:sldId id="265" r:id="rId6"/>
    <p:sldId id="266" r:id="rId7"/>
    <p:sldId id="263" r:id="rId8"/>
    <p:sldId id="264" r:id="rId9"/>
    <p:sldId id="268" r:id="rId10"/>
    <p:sldId id="269" r:id="rId11"/>
    <p:sldId id="267" r:id="rId12"/>
    <p:sldId id="270" r:id="rId13"/>
    <p:sldId id="271" r:id="rId14"/>
    <p:sldId id="272" r:id="rId15"/>
    <p:sldId id="273" r:id="rId16"/>
    <p:sldId id="275" r:id="rId17"/>
    <p:sldId id="274" r:id="rId18"/>
    <p:sldId id="276"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624D42-B077-40BF-A06E-0A6E5405ECDB}" v="18" dt="2020-10-01T16:45:32.9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40537" autoAdjust="0"/>
  </p:normalViewPr>
  <p:slideViewPr>
    <p:cSldViewPr snapToGrid="0">
      <p:cViewPr varScale="1">
        <p:scale>
          <a:sx n="32" d="100"/>
          <a:sy n="32" d="100"/>
        </p:scale>
        <p:origin x="27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Ziegler" userId="8ed85e5307729c5f" providerId="LiveId" clId="{08624D42-B077-40BF-A06E-0A6E5405ECDB}"/>
    <pc:docChg chg="undo custSel addSld delSld modSld sldOrd">
      <pc:chgData name="Kevin Ziegler" userId="8ed85e5307729c5f" providerId="LiveId" clId="{08624D42-B077-40BF-A06E-0A6E5405ECDB}" dt="2020-10-17T23:05:40.793" v="2161" actId="6549"/>
      <pc:docMkLst>
        <pc:docMk/>
      </pc:docMkLst>
      <pc:sldChg chg="addSp delSp modSp mod modNotesTx">
        <pc:chgData name="Kevin Ziegler" userId="8ed85e5307729c5f" providerId="LiveId" clId="{08624D42-B077-40BF-A06E-0A6E5405ECDB}" dt="2020-10-17T23:03:25.337" v="2147" actId="6549"/>
        <pc:sldMkLst>
          <pc:docMk/>
          <pc:sldMk cId="861693425" sldId="258"/>
        </pc:sldMkLst>
        <pc:spChg chg="mod">
          <ac:chgData name="Kevin Ziegler" userId="8ed85e5307729c5f" providerId="LiveId" clId="{08624D42-B077-40BF-A06E-0A6E5405ECDB}" dt="2020-10-01T15:03:08.239" v="58" actId="20577"/>
          <ac:spMkLst>
            <pc:docMk/>
            <pc:sldMk cId="861693425" sldId="258"/>
            <ac:spMk id="2" creationId="{D3555656-0D72-4284-BB25-0F7A4921C45A}"/>
          </ac:spMkLst>
        </pc:spChg>
        <pc:spChg chg="mod">
          <ac:chgData name="Kevin Ziegler" userId="8ed85e5307729c5f" providerId="LiveId" clId="{08624D42-B077-40BF-A06E-0A6E5405ECDB}" dt="2020-10-01T15:33:08.664" v="745" actId="20577"/>
          <ac:spMkLst>
            <pc:docMk/>
            <pc:sldMk cId="861693425" sldId="258"/>
            <ac:spMk id="3" creationId="{0CF9AAB2-7762-4CCC-BD0B-BB529CD045D7}"/>
          </ac:spMkLst>
        </pc:spChg>
        <pc:picChg chg="add del mod ord">
          <ac:chgData name="Kevin Ziegler" userId="8ed85e5307729c5f" providerId="LiveId" clId="{08624D42-B077-40BF-A06E-0A6E5405ECDB}" dt="2020-10-01T15:39:24.923" v="751" actId="478"/>
          <ac:picMkLst>
            <pc:docMk/>
            <pc:sldMk cId="861693425" sldId="258"/>
            <ac:picMk id="4" creationId="{748D1C6A-1538-4BCC-8C4A-69319299A694}"/>
          </ac:picMkLst>
        </pc:picChg>
        <pc:picChg chg="add mod ord modCrop">
          <ac:chgData name="Kevin Ziegler" userId="8ed85e5307729c5f" providerId="LiveId" clId="{08624D42-B077-40BF-A06E-0A6E5405ECDB}" dt="2020-10-01T15:42:09.103" v="760" actId="14100"/>
          <ac:picMkLst>
            <pc:docMk/>
            <pc:sldMk cId="861693425" sldId="258"/>
            <ac:picMk id="5" creationId="{D922B175-027E-4D45-8385-BAD427039EF3}"/>
          </ac:picMkLst>
        </pc:picChg>
      </pc:sldChg>
      <pc:sldChg chg="del">
        <pc:chgData name="Kevin Ziegler" userId="8ed85e5307729c5f" providerId="LiveId" clId="{08624D42-B077-40BF-A06E-0A6E5405ECDB}" dt="2020-10-01T16:49:13.085" v="2143" actId="47"/>
        <pc:sldMkLst>
          <pc:docMk/>
          <pc:sldMk cId="2799027282" sldId="259"/>
        </pc:sldMkLst>
      </pc:sldChg>
      <pc:sldChg chg="modSp mod">
        <pc:chgData name="Kevin Ziegler" userId="8ed85e5307729c5f" providerId="LiveId" clId="{08624D42-B077-40BF-A06E-0A6E5405ECDB}" dt="2020-10-14T01:03:59.879" v="2146"/>
        <pc:sldMkLst>
          <pc:docMk/>
          <pc:sldMk cId="3248195952" sldId="260"/>
        </pc:sldMkLst>
        <pc:spChg chg="mod">
          <ac:chgData name="Kevin Ziegler" userId="8ed85e5307729c5f" providerId="LiveId" clId="{08624D42-B077-40BF-A06E-0A6E5405ECDB}" dt="2020-10-14T01:03:59.879" v="2146"/>
          <ac:spMkLst>
            <pc:docMk/>
            <pc:sldMk cId="3248195952" sldId="260"/>
            <ac:spMk id="3" creationId="{0CF9AAB2-7762-4CCC-BD0B-BB529CD045D7}"/>
          </ac:spMkLst>
        </pc:spChg>
      </pc:sldChg>
      <pc:sldChg chg="addSp delSp modSp mod">
        <pc:chgData name="Kevin Ziegler" userId="8ed85e5307729c5f" providerId="LiveId" clId="{08624D42-B077-40BF-A06E-0A6E5405ECDB}" dt="2020-10-01T16:45:32.949" v="2134"/>
        <pc:sldMkLst>
          <pc:docMk/>
          <pc:sldMk cId="744876841" sldId="261"/>
        </pc:sldMkLst>
        <pc:spChg chg="mod">
          <ac:chgData name="Kevin Ziegler" userId="8ed85e5307729c5f" providerId="LiveId" clId="{08624D42-B077-40BF-A06E-0A6E5405ECDB}" dt="2020-10-01T16:39:44.870" v="1994" actId="20577"/>
          <ac:spMkLst>
            <pc:docMk/>
            <pc:sldMk cId="744876841" sldId="261"/>
            <ac:spMk id="2" creationId="{D3555656-0D72-4284-BB25-0F7A4921C45A}"/>
          </ac:spMkLst>
        </pc:spChg>
        <pc:spChg chg="del mod">
          <ac:chgData name="Kevin Ziegler" userId="8ed85e5307729c5f" providerId="LiveId" clId="{08624D42-B077-40BF-A06E-0A6E5405ECDB}" dt="2020-10-01T16:39:52.340" v="1996" actId="478"/>
          <ac:spMkLst>
            <pc:docMk/>
            <pc:sldMk cId="744876841" sldId="261"/>
            <ac:spMk id="3" creationId="{0CF9AAB2-7762-4CCC-BD0B-BB529CD045D7}"/>
          </ac:spMkLst>
        </pc:spChg>
        <pc:spChg chg="add del mod">
          <ac:chgData name="Kevin Ziegler" userId="8ed85e5307729c5f" providerId="LiveId" clId="{08624D42-B077-40BF-A06E-0A6E5405ECDB}" dt="2020-10-01T16:40:14.490" v="1997" actId="3680"/>
          <ac:spMkLst>
            <pc:docMk/>
            <pc:sldMk cId="744876841" sldId="261"/>
            <ac:spMk id="5" creationId="{6EC12ADB-3C96-45C4-81F9-1B24BB6DB351}"/>
          </ac:spMkLst>
        </pc:spChg>
        <pc:graphicFrameChg chg="add mod ord modGraphic">
          <ac:chgData name="Kevin Ziegler" userId="8ed85e5307729c5f" providerId="LiveId" clId="{08624D42-B077-40BF-A06E-0A6E5405ECDB}" dt="2020-10-01T16:45:32.949" v="2134"/>
          <ac:graphicFrameMkLst>
            <pc:docMk/>
            <pc:sldMk cId="744876841" sldId="261"/>
            <ac:graphicFrameMk id="6" creationId="{9DC426A5-FF66-47D6-956E-04AF384AF66E}"/>
          </ac:graphicFrameMkLst>
        </pc:graphicFrameChg>
      </pc:sldChg>
      <pc:sldChg chg="modSp add mod modNotesTx">
        <pc:chgData name="Kevin Ziegler" userId="8ed85e5307729c5f" providerId="LiveId" clId="{08624D42-B077-40BF-A06E-0A6E5405ECDB}" dt="2020-10-17T23:03:33.155" v="2148" actId="6549"/>
        <pc:sldMkLst>
          <pc:docMk/>
          <pc:sldMk cId="919005773" sldId="262"/>
        </pc:sldMkLst>
        <pc:spChg chg="mod">
          <ac:chgData name="Kevin Ziegler" userId="8ed85e5307729c5f" providerId="LiveId" clId="{08624D42-B077-40BF-A06E-0A6E5405ECDB}" dt="2020-10-01T15:42:50.249" v="764" actId="20577"/>
          <ac:spMkLst>
            <pc:docMk/>
            <pc:sldMk cId="919005773" sldId="262"/>
            <ac:spMk id="3" creationId="{0CF9AAB2-7762-4CCC-BD0B-BB529CD045D7}"/>
          </ac:spMkLst>
        </pc:spChg>
      </pc:sldChg>
      <pc:sldChg chg="modSp add mod modNotesTx">
        <pc:chgData name="Kevin Ziegler" userId="8ed85e5307729c5f" providerId="LiveId" clId="{08624D42-B077-40BF-A06E-0A6E5405ECDB}" dt="2020-10-17T23:03:59.640" v="2151" actId="6549"/>
        <pc:sldMkLst>
          <pc:docMk/>
          <pc:sldMk cId="2602452035" sldId="263"/>
        </pc:sldMkLst>
        <pc:spChg chg="mod">
          <ac:chgData name="Kevin Ziegler" userId="8ed85e5307729c5f" providerId="LiveId" clId="{08624D42-B077-40BF-A06E-0A6E5405ECDB}" dt="2020-10-01T15:43:41.657" v="766" actId="20577"/>
          <ac:spMkLst>
            <pc:docMk/>
            <pc:sldMk cId="2602452035" sldId="263"/>
            <ac:spMk id="3" creationId="{0CF9AAB2-7762-4CCC-BD0B-BB529CD045D7}"/>
          </ac:spMkLst>
        </pc:spChg>
      </pc:sldChg>
      <pc:sldChg chg="modSp add mod modNotesTx">
        <pc:chgData name="Kevin Ziegler" userId="8ed85e5307729c5f" providerId="LiveId" clId="{08624D42-B077-40BF-A06E-0A6E5405ECDB}" dt="2020-10-17T23:04:07.877" v="2152" actId="6549"/>
        <pc:sldMkLst>
          <pc:docMk/>
          <pc:sldMk cId="2647771807" sldId="264"/>
        </pc:sldMkLst>
        <pc:spChg chg="mod">
          <ac:chgData name="Kevin Ziegler" userId="8ed85e5307729c5f" providerId="LiveId" clId="{08624D42-B077-40BF-A06E-0A6E5405ECDB}" dt="2020-10-01T15:44:32.803" v="812" actId="20577"/>
          <ac:spMkLst>
            <pc:docMk/>
            <pc:sldMk cId="2647771807" sldId="264"/>
            <ac:spMk id="3" creationId="{0CF9AAB2-7762-4CCC-BD0B-BB529CD045D7}"/>
          </ac:spMkLst>
        </pc:spChg>
      </pc:sldChg>
      <pc:sldChg chg="addSp modSp add mod modNotesTx">
        <pc:chgData name="Kevin Ziegler" userId="8ed85e5307729c5f" providerId="LiveId" clId="{08624D42-B077-40BF-A06E-0A6E5405ECDB}" dt="2020-10-17T23:03:42.796" v="2149" actId="6549"/>
        <pc:sldMkLst>
          <pc:docMk/>
          <pc:sldMk cId="1172314412" sldId="265"/>
        </pc:sldMkLst>
        <pc:spChg chg="mod">
          <ac:chgData name="Kevin Ziegler" userId="8ed85e5307729c5f" providerId="LiveId" clId="{08624D42-B077-40BF-A06E-0A6E5405ECDB}" dt="2020-10-01T15:23:29.109" v="440" actId="20577"/>
          <ac:spMkLst>
            <pc:docMk/>
            <pc:sldMk cId="1172314412" sldId="265"/>
            <ac:spMk id="2" creationId="{D3555656-0D72-4284-BB25-0F7A4921C45A}"/>
          </ac:spMkLst>
        </pc:spChg>
        <pc:spChg chg="mod">
          <ac:chgData name="Kevin Ziegler" userId="8ed85e5307729c5f" providerId="LiveId" clId="{08624D42-B077-40BF-A06E-0A6E5405ECDB}" dt="2020-10-01T15:30:20.251" v="688" actId="242"/>
          <ac:spMkLst>
            <pc:docMk/>
            <pc:sldMk cId="1172314412" sldId="265"/>
            <ac:spMk id="3" creationId="{0CF9AAB2-7762-4CCC-BD0B-BB529CD045D7}"/>
          </ac:spMkLst>
        </pc:spChg>
        <pc:picChg chg="add mod ord">
          <ac:chgData name="Kevin Ziegler" userId="8ed85e5307729c5f" providerId="LiveId" clId="{08624D42-B077-40BF-A06E-0A6E5405ECDB}" dt="2020-10-01T15:31:44.765" v="694" actId="14100"/>
          <ac:picMkLst>
            <pc:docMk/>
            <pc:sldMk cId="1172314412" sldId="265"/>
            <ac:picMk id="4" creationId="{7B064BE3-3575-48D0-9C3A-032A54EADBFA}"/>
          </ac:picMkLst>
        </pc:picChg>
      </pc:sldChg>
      <pc:sldChg chg="modSp add mod ord modNotesTx">
        <pc:chgData name="Kevin Ziegler" userId="8ed85e5307729c5f" providerId="LiveId" clId="{08624D42-B077-40BF-A06E-0A6E5405ECDB}" dt="2020-10-17T23:03:50.882" v="2150" actId="6549"/>
        <pc:sldMkLst>
          <pc:docMk/>
          <pc:sldMk cId="417589311" sldId="266"/>
        </pc:sldMkLst>
        <pc:spChg chg="mod">
          <ac:chgData name="Kevin Ziegler" userId="8ed85e5307729c5f" providerId="LiveId" clId="{08624D42-B077-40BF-A06E-0A6E5405ECDB}" dt="2020-10-01T15:42:59.746" v="765" actId="20577"/>
          <ac:spMkLst>
            <pc:docMk/>
            <pc:sldMk cId="417589311" sldId="266"/>
            <ac:spMk id="3" creationId="{0CF9AAB2-7762-4CCC-BD0B-BB529CD045D7}"/>
          </ac:spMkLst>
        </pc:spChg>
      </pc:sldChg>
      <pc:sldChg chg="addSp modSp add mod ord modNotesTx">
        <pc:chgData name="Kevin Ziegler" userId="8ed85e5307729c5f" providerId="LiveId" clId="{08624D42-B077-40BF-A06E-0A6E5405ECDB}" dt="2020-10-17T23:04:45.783" v="2155" actId="6549"/>
        <pc:sldMkLst>
          <pc:docMk/>
          <pc:sldMk cId="205643595" sldId="267"/>
        </pc:sldMkLst>
        <pc:spChg chg="mod">
          <ac:chgData name="Kevin Ziegler" userId="8ed85e5307729c5f" providerId="LiveId" clId="{08624D42-B077-40BF-A06E-0A6E5405ECDB}" dt="2020-10-01T15:48:36.876" v="897" actId="20577"/>
          <ac:spMkLst>
            <pc:docMk/>
            <pc:sldMk cId="205643595" sldId="267"/>
            <ac:spMk id="3" creationId="{0CF9AAB2-7762-4CCC-BD0B-BB529CD045D7}"/>
          </ac:spMkLst>
        </pc:spChg>
        <pc:picChg chg="add mod modCrop">
          <ac:chgData name="Kevin Ziegler" userId="8ed85e5307729c5f" providerId="LiveId" clId="{08624D42-B077-40BF-A06E-0A6E5405ECDB}" dt="2020-10-01T15:49:16.886" v="901" actId="1076"/>
          <ac:picMkLst>
            <pc:docMk/>
            <pc:sldMk cId="205643595" sldId="267"/>
            <ac:picMk id="4" creationId="{86D2F587-9FB9-4F76-B548-ADC5E9399972}"/>
          </ac:picMkLst>
        </pc:picChg>
      </pc:sldChg>
      <pc:sldChg chg="modSp add mod ord modNotesTx">
        <pc:chgData name="Kevin Ziegler" userId="8ed85e5307729c5f" providerId="LiveId" clId="{08624D42-B077-40BF-A06E-0A6E5405ECDB}" dt="2020-10-17T23:04:16.577" v="2153" actId="6549"/>
        <pc:sldMkLst>
          <pc:docMk/>
          <pc:sldMk cId="1532964392" sldId="268"/>
        </pc:sldMkLst>
        <pc:spChg chg="mod">
          <ac:chgData name="Kevin Ziegler" userId="8ed85e5307729c5f" providerId="LiveId" clId="{08624D42-B077-40BF-A06E-0A6E5405ECDB}" dt="2020-10-01T15:55:11.399" v="970" actId="20577"/>
          <ac:spMkLst>
            <pc:docMk/>
            <pc:sldMk cId="1532964392" sldId="268"/>
            <ac:spMk id="3" creationId="{0CF9AAB2-7762-4CCC-BD0B-BB529CD045D7}"/>
          </ac:spMkLst>
        </pc:spChg>
      </pc:sldChg>
      <pc:sldChg chg="modSp add mod modNotesTx">
        <pc:chgData name="Kevin Ziegler" userId="8ed85e5307729c5f" providerId="LiveId" clId="{08624D42-B077-40BF-A06E-0A6E5405ECDB}" dt="2020-10-17T23:04:26.079" v="2154" actId="6549"/>
        <pc:sldMkLst>
          <pc:docMk/>
          <pc:sldMk cId="3778526130" sldId="269"/>
        </pc:sldMkLst>
        <pc:spChg chg="mod">
          <ac:chgData name="Kevin Ziegler" userId="8ed85e5307729c5f" providerId="LiveId" clId="{08624D42-B077-40BF-A06E-0A6E5405ECDB}" dt="2020-10-01T15:58:10.175" v="1013" actId="114"/>
          <ac:spMkLst>
            <pc:docMk/>
            <pc:sldMk cId="3778526130" sldId="269"/>
            <ac:spMk id="3" creationId="{0CF9AAB2-7762-4CCC-BD0B-BB529CD045D7}"/>
          </ac:spMkLst>
        </pc:spChg>
      </pc:sldChg>
      <pc:sldChg chg="modSp add mod modNotesTx">
        <pc:chgData name="Kevin Ziegler" userId="8ed85e5307729c5f" providerId="LiveId" clId="{08624D42-B077-40BF-A06E-0A6E5405ECDB}" dt="2020-10-17T23:04:55.120" v="2156" actId="6549"/>
        <pc:sldMkLst>
          <pc:docMk/>
          <pc:sldMk cId="198466259" sldId="270"/>
        </pc:sldMkLst>
        <pc:spChg chg="mod">
          <ac:chgData name="Kevin Ziegler" userId="8ed85e5307729c5f" providerId="LiveId" clId="{08624D42-B077-40BF-A06E-0A6E5405ECDB}" dt="2020-10-01T15:56:03.440" v="989" actId="255"/>
          <ac:spMkLst>
            <pc:docMk/>
            <pc:sldMk cId="198466259" sldId="270"/>
            <ac:spMk id="3" creationId="{0CF9AAB2-7762-4CCC-BD0B-BB529CD045D7}"/>
          </ac:spMkLst>
        </pc:spChg>
      </pc:sldChg>
      <pc:sldChg chg="modSp add mod modNotesTx">
        <pc:chgData name="Kevin Ziegler" userId="8ed85e5307729c5f" providerId="LiveId" clId="{08624D42-B077-40BF-A06E-0A6E5405ECDB}" dt="2020-10-17T23:05:02.100" v="2157" actId="6549"/>
        <pc:sldMkLst>
          <pc:docMk/>
          <pc:sldMk cId="2581479881" sldId="271"/>
        </pc:sldMkLst>
        <pc:spChg chg="mod">
          <ac:chgData name="Kevin Ziegler" userId="8ed85e5307729c5f" providerId="LiveId" clId="{08624D42-B077-40BF-A06E-0A6E5405ECDB}" dt="2020-10-01T16:02:29.659" v="1249" actId="114"/>
          <ac:spMkLst>
            <pc:docMk/>
            <pc:sldMk cId="2581479881" sldId="271"/>
            <ac:spMk id="3" creationId="{0CF9AAB2-7762-4CCC-BD0B-BB529CD045D7}"/>
          </ac:spMkLst>
        </pc:spChg>
      </pc:sldChg>
      <pc:sldChg chg="modSp add mod modNotesTx">
        <pc:chgData name="Kevin Ziegler" userId="8ed85e5307729c5f" providerId="LiveId" clId="{08624D42-B077-40BF-A06E-0A6E5405ECDB}" dt="2020-10-17T23:05:08.824" v="2158" actId="6549"/>
        <pc:sldMkLst>
          <pc:docMk/>
          <pc:sldMk cId="1841571315" sldId="272"/>
        </pc:sldMkLst>
        <pc:spChg chg="mod">
          <ac:chgData name="Kevin Ziegler" userId="8ed85e5307729c5f" providerId="LiveId" clId="{08624D42-B077-40BF-A06E-0A6E5405ECDB}" dt="2020-10-01T16:16:10.488" v="1495" actId="20577"/>
          <ac:spMkLst>
            <pc:docMk/>
            <pc:sldMk cId="1841571315" sldId="272"/>
            <ac:spMk id="3" creationId="{0CF9AAB2-7762-4CCC-BD0B-BB529CD045D7}"/>
          </ac:spMkLst>
        </pc:spChg>
      </pc:sldChg>
      <pc:sldChg chg="addSp delSp modSp add mod modNotesTx">
        <pc:chgData name="Kevin Ziegler" userId="8ed85e5307729c5f" providerId="LiveId" clId="{08624D42-B077-40BF-A06E-0A6E5405ECDB}" dt="2020-10-01T16:12:51.456" v="1378" actId="14100"/>
        <pc:sldMkLst>
          <pc:docMk/>
          <pc:sldMk cId="1033941386" sldId="273"/>
        </pc:sldMkLst>
        <pc:spChg chg="mod">
          <ac:chgData name="Kevin Ziegler" userId="8ed85e5307729c5f" providerId="LiveId" clId="{08624D42-B077-40BF-A06E-0A6E5405ECDB}" dt="2020-10-01T16:07:00.332" v="1341" actId="20577"/>
          <ac:spMkLst>
            <pc:docMk/>
            <pc:sldMk cId="1033941386" sldId="273"/>
            <ac:spMk id="2" creationId="{D3555656-0D72-4284-BB25-0F7A4921C45A}"/>
          </ac:spMkLst>
        </pc:spChg>
        <pc:spChg chg="mod">
          <ac:chgData name="Kevin Ziegler" userId="8ed85e5307729c5f" providerId="LiveId" clId="{08624D42-B077-40BF-A06E-0A6E5405ECDB}" dt="2020-10-01T16:12:51.456" v="1378" actId="14100"/>
          <ac:spMkLst>
            <pc:docMk/>
            <pc:sldMk cId="1033941386" sldId="273"/>
            <ac:spMk id="3" creationId="{0CF9AAB2-7762-4CCC-BD0B-BB529CD045D7}"/>
          </ac:spMkLst>
        </pc:spChg>
        <pc:picChg chg="del">
          <ac:chgData name="Kevin Ziegler" userId="8ed85e5307729c5f" providerId="LiveId" clId="{08624D42-B077-40BF-A06E-0A6E5405ECDB}" dt="2020-10-01T16:10:49.477" v="1370" actId="478"/>
          <ac:picMkLst>
            <pc:docMk/>
            <pc:sldMk cId="1033941386" sldId="273"/>
            <ac:picMk id="4" creationId="{3A9FE8F0-5FB4-4D02-92A0-E0ED86084ED6}"/>
          </ac:picMkLst>
        </pc:picChg>
        <pc:picChg chg="add mod modCrop">
          <ac:chgData name="Kevin Ziegler" userId="8ed85e5307729c5f" providerId="LiveId" clId="{08624D42-B077-40BF-A06E-0A6E5405ECDB}" dt="2020-10-01T16:12:46.013" v="1377" actId="1076"/>
          <ac:picMkLst>
            <pc:docMk/>
            <pc:sldMk cId="1033941386" sldId="273"/>
            <ac:picMk id="5" creationId="{C68FBFD1-8D0C-4F66-899C-94321C2DAFB8}"/>
          </ac:picMkLst>
        </pc:picChg>
      </pc:sldChg>
      <pc:sldChg chg="addSp delSp modSp add mod ord modNotesTx">
        <pc:chgData name="Kevin Ziegler" userId="8ed85e5307729c5f" providerId="LiveId" clId="{08624D42-B077-40BF-A06E-0A6E5405ECDB}" dt="2020-10-17T23:05:26.429" v="2160" actId="6549"/>
        <pc:sldMkLst>
          <pc:docMk/>
          <pc:sldMk cId="367326554" sldId="274"/>
        </pc:sldMkLst>
        <pc:spChg chg="mod">
          <ac:chgData name="Kevin Ziegler" userId="8ed85e5307729c5f" providerId="LiveId" clId="{08624D42-B077-40BF-A06E-0A6E5405ECDB}" dt="2020-10-01T16:30:21.977" v="1805" actId="255"/>
          <ac:spMkLst>
            <pc:docMk/>
            <pc:sldMk cId="367326554" sldId="274"/>
            <ac:spMk id="3" creationId="{0CF9AAB2-7762-4CCC-BD0B-BB529CD045D7}"/>
          </ac:spMkLst>
        </pc:spChg>
        <pc:picChg chg="add del mod modCrop">
          <ac:chgData name="Kevin Ziegler" userId="8ed85e5307729c5f" providerId="LiveId" clId="{08624D42-B077-40BF-A06E-0A6E5405ECDB}" dt="2020-10-01T16:31:36.896" v="1807" actId="478"/>
          <ac:picMkLst>
            <pc:docMk/>
            <pc:sldMk cId="367326554" sldId="274"/>
            <ac:picMk id="4" creationId="{B0F99834-E8BC-4A5A-97D6-D07D2C3BF317}"/>
          </ac:picMkLst>
        </pc:picChg>
        <pc:picChg chg="add del mod modCrop">
          <ac:chgData name="Kevin Ziegler" userId="8ed85e5307729c5f" providerId="LiveId" clId="{08624D42-B077-40BF-A06E-0A6E5405ECDB}" dt="2020-10-01T16:32:54.255" v="1813" actId="478"/>
          <ac:picMkLst>
            <pc:docMk/>
            <pc:sldMk cId="367326554" sldId="274"/>
            <ac:picMk id="5" creationId="{16F6A893-A166-4262-B1AE-A5F8D745F51D}"/>
          </ac:picMkLst>
        </pc:picChg>
        <pc:picChg chg="add mod modCrop">
          <ac:chgData name="Kevin Ziegler" userId="8ed85e5307729c5f" providerId="LiveId" clId="{08624D42-B077-40BF-A06E-0A6E5405ECDB}" dt="2020-10-01T16:33:56.583" v="1822" actId="1076"/>
          <ac:picMkLst>
            <pc:docMk/>
            <pc:sldMk cId="367326554" sldId="274"/>
            <ac:picMk id="6" creationId="{46B14D2F-FDED-476D-81A3-38CECB71F8C2}"/>
          </ac:picMkLst>
        </pc:picChg>
        <pc:picChg chg="add mod modCrop">
          <ac:chgData name="Kevin Ziegler" userId="8ed85e5307729c5f" providerId="LiveId" clId="{08624D42-B077-40BF-A06E-0A6E5405ECDB}" dt="2020-10-01T16:33:34.169" v="1818" actId="14100"/>
          <ac:picMkLst>
            <pc:docMk/>
            <pc:sldMk cId="367326554" sldId="274"/>
            <ac:picMk id="7" creationId="{92BBDF35-7E55-4CAF-9B5F-97BFCD8E7D13}"/>
          </ac:picMkLst>
        </pc:picChg>
        <pc:picChg chg="add mod">
          <ac:chgData name="Kevin Ziegler" userId="8ed85e5307729c5f" providerId="LiveId" clId="{08624D42-B077-40BF-A06E-0A6E5405ECDB}" dt="2020-10-01T16:35:23.895" v="1827" actId="1076"/>
          <ac:picMkLst>
            <pc:docMk/>
            <pc:sldMk cId="367326554" sldId="274"/>
            <ac:picMk id="8" creationId="{6D7119C5-A924-4108-A652-301825208116}"/>
          </ac:picMkLst>
        </pc:picChg>
      </pc:sldChg>
      <pc:sldChg chg="modSp add mod ord modNotesTx">
        <pc:chgData name="Kevin Ziegler" userId="8ed85e5307729c5f" providerId="LiveId" clId="{08624D42-B077-40BF-A06E-0A6E5405ECDB}" dt="2020-10-17T23:05:18.971" v="2159" actId="6549"/>
        <pc:sldMkLst>
          <pc:docMk/>
          <pc:sldMk cId="3731545473" sldId="275"/>
        </pc:sldMkLst>
        <pc:spChg chg="mod">
          <ac:chgData name="Kevin Ziegler" userId="8ed85e5307729c5f" providerId="LiveId" clId="{08624D42-B077-40BF-A06E-0A6E5405ECDB}" dt="2020-10-01T16:28:11.424" v="1759" actId="20577"/>
          <ac:spMkLst>
            <pc:docMk/>
            <pc:sldMk cId="3731545473" sldId="275"/>
            <ac:spMk id="3" creationId="{0CF9AAB2-7762-4CCC-BD0B-BB529CD045D7}"/>
          </ac:spMkLst>
        </pc:spChg>
      </pc:sldChg>
      <pc:sldChg chg="delSp modSp add mod modNotesTx">
        <pc:chgData name="Kevin Ziegler" userId="8ed85e5307729c5f" providerId="LiveId" clId="{08624D42-B077-40BF-A06E-0A6E5405ECDB}" dt="2020-10-17T23:05:40.793" v="2161" actId="6549"/>
        <pc:sldMkLst>
          <pc:docMk/>
          <pc:sldMk cId="3097036601" sldId="276"/>
        </pc:sldMkLst>
        <pc:spChg chg="mod">
          <ac:chgData name="Kevin Ziegler" userId="8ed85e5307729c5f" providerId="LiveId" clId="{08624D42-B077-40BF-A06E-0A6E5405ECDB}" dt="2020-10-01T16:48:29.484" v="2142" actId="114"/>
          <ac:spMkLst>
            <pc:docMk/>
            <pc:sldMk cId="3097036601" sldId="276"/>
            <ac:spMk id="3" creationId="{0CF9AAB2-7762-4CCC-BD0B-BB529CD045D7}"/>
          </ac:spMkLst>
        </pc:spChg>
        <pc:picChg chg="del">
          <ac:chgData name="Kevin Ziegler" userId="8ed85e5307729c5f" providerId="LiveId" clId="{08624D42-B077-40BF-A06E-0A6E5405ECDB}" dt="2020-10-01T16:37:08.278" v="1871" actId="478"/>
          <ac:picMkLst>
            <pc:docMk/>
            <pc:sldMk cId="3097036601" sldId="276"/>
            <ac:picMk id="4" creationId="{B0F99834-E8BC-4A5A-97D6-D07D2C3BF317}"/>
          </ac:picMkLst>
        </pc:picChg>
        <pc:picChg chg="del">
          <ac:chgData name="Kevin Ziegler" userId="8ed85e5307729c5f" providerId="LiveId" clId="{08624D42-B077-40BF-A06E-0A6E5405ECDB}" dt="2020-10-01T16:37:05.436" v="1870" actId="478"/>
          <ac:picMkLst>
            <pc:docMk/>
            <pc:sldMk cId="3097036601" sldId="276"/>
            <ac:picMk id="5" creationId="{16F6A893-A166-4262-B1AE-A5F8D745F51D}"/>
          </ac:picMkLst>
        </pc:picChg>
      </pc:sldChg>
    </pc:docChg>
  </pc:docChgLst>
  <pc:docChgLst>
    <pc:chgData name="Kevin Ziegler" userId="8ed85e5307729c5f" providerId="LiveId" clId="{9536D3B0-D5D7-40C1-80DF-C1E14D68A5FF}"/>
    <pc:docChg chg="custSel modSld">
      <pc:chgData name="Kevin Ziegler" userId="8ed85e5307729c5f" providerId="LiveId" clId="{9536D3B0-D5D7-40C1-80DF-C1E14D68A5FF}" dt="2020-08-04T15:07:50.847" v="6" actId="20577"/>
      <pc:docMkLst>
        <pc:docMk/>
      </pc:docMkLst>
      <pc:sldChg chg="modSp mod">
        <pc:chgData name="Kevin Ziegler" userId="8ed85e5307729c5f" providerId="LiveId" clId="{9536D3B0-D5D7-40C1-80DF-C1E14D68A5FF}" dt="2020-08-04T15:07:50.847" v="6" actId="20577"/>
        <pc:sldMkLst>
          <pc:docMk/>
          <pc:sldMk cId="1888733379" sldId="256"/>
        </pc:sldMkLst>
        <pc:spChg chg="mod">
          <ac:chgData name="Kevin Ziegler" userId="8ed85e5307729c5f" providerId="LiveId" clId="{9536D3B0-D5D7-40C1-80DF-C1E14D68A5FF}" dt="2020-08-04T15:07:50.847" v="6" actId="20577"/>
          <ac:spMkLst>
            <pc:docMk/>
            <pc:sldMk cId="1888733379" sldId="256"/>
            <ac:spMk id="2" creationId="{2F23161F-5BEA-4942-88C4-E206FD7F45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C52A1-0AA9-452C-BFF3-B0D470E41AFD}" type="datetimeFigureOut">
              <a:rPr lang="en-US" smtClean="0"/>
              <a:t>10/17/2020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A9298-5785-4F48-8B6C-A3B78CC25AC4}" type="slidenum">
              <a:rPr lang="en-US" smtClean="0"/>
              <a:t>‹#›</a:t>
            </a:fld>
            <a:endParaRPr lang="en-US"/>
          </a:p>
        </p:txBody>
      </p:sp>
    </p:spTree>
    <p:extLst>
      <p:ext uri="{BB962C8B-B14F-4D97-AF65-F5344CB8AC3E}">
        <p14:creationId xmlns:p14="http://schemas.microsoft.com/office/powerpoint/2010/main" val="3795039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3</a:t>
            </a:fld>
            <a:endParaRPr lang="en-US"/>
          </a:p>
        </p:txBody>
      </p:sp>
    </p:spTree>
    <p:extLst>
      <p:ext uri="{BB962C8B-B14F-4D97-AF65-F5344CB8AC3E}">
        <p14:creationId xmlns:p14="http://schemas.microsoft.com/office/powerpoint/2010/main" val="4107919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12</a:t>
            </a:fld>
            <a:endParaRPr lang="en-US"/>
          </a:p>
        </p:txBody>
      </p:sp>
    </p:spTree>
    <p:extLst>
      <p:ext uri="{BB962C8B-B14F-4D97-AF65-F5344CB8AC3E}">
        <p14:creationId xmlns:p14="http://schemas.microsoft.com/office/powerpoint/2010/main" val="1252311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13</a:t>
            </a:fld>
            <a:endParaRPr lang="en-US"/>
          </a:p>
        </p:txBody>
      </p:sp>
    </p:spTree>
    <p:extLst>
      <p:ext uri="{BB962C8B-B14F-4D97-AF65-F5344CB8AC3E}">
        <p14:creationId xmlns:p14="http://schemas.microsoft.com/office/powerpoint/2010/main" val="65131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14</a:t>
            </a:fld>
            <a:endParaRPr lang="en-US"/>
          </a:p>
        </p:txBody>
      </p:sp>
    </p:spTree>
    <p:extLst>
      <p:ext uri="{BB962C8B-B14F-4D97-AF65-F5344CB8AC3E}">
        <p14:creationId xmlns:p14="http://schemas.microsoft.com/office/powerpoint/2010/main" val="1180354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93FC63-C594-4065-B44B-7E5C86DCE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954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16</a:t>
            </a:fld>
            <a:endParaRPr lang="en-US"/>
          </a:p>
        </p:txBody>
      </p:sp>
    </p:spTree>
    <p:extLst>
      <p:ext uri="{BB962C8B-B14F-4D97-AF65-F5344CB8AC3E}">
        <p14:creationId xmlns:p14="http://schemas.microsoft.com/office/powerpoint/2010/main" val="4287611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17</a:t>
            </a:fld>
            <a:endParaRPr lang="en-US"/>
          </a:p>
        </p:txBody>
      </p:sp>
    </p:spTree>
    <p:extLst>
      <p:ext uri="{BB962C8B-B14F-4D97-AF65-F5344CB8AC3E}">
        <p14:creationId xmlns:p14="http://schemas.microsoft.com/office/powerpoint/2010/main" val="3722983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18</a:t>
            </a:fld>
            <a:endParaRPr lang="en-US"/>
          </a:p>
        </p:txBody>
      </p:sp>
    </p:spTree>
    <p:extLst>
      <p:ext uri="{BB962C8B-B14F-4D97-AF65-F5344CB8AC3E}">
        <p14:creationId xmlns:p14="http://schemas.microsoft.com/office/powerpoint/2010/main" val="183239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19</a:t>
            </a:fld>
            <a:endParaRPr lang="en-US"/>
          </a:p>
        </p:txBody>
      </p:sp>
    </p:spTree>
    <p:extLst>
      <p:ext uri="{BB962C8B-B14F-4D97-AF65-F5344CB8AC3E}">
        <p14:creationId xmlns:p14="http://schemas.microsoft.com/office/powerpoint/2010/main" val="618308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4</a:t>
            </a:fld>
            <a:endParaRPr lang="en-US"/>
          </a:p>
        </p:txBody>
      </p:sp>
    </p:spTree>
    <p:extLst>
      <p:ext uri="{BB962C8B-B14F-4D97-AF65-F5344CB8AC3E}">
        <p14:creationId xmlns:p14="http://schemas.microsoft.com/office/powerpoint/2010/main" val="367813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5</a:t>
            </a:fld>
            <a:endParaRPr lang="en-US"/>
          </a:p>
        </p:txBody>
      </p:sp>
    </p:spTree>
    <p:extLst>
      <p:ext uri="{BB962C8B-B14F-4D97-AF65-F5344CB8AC3E}">
        <p14:creationId xmlns:p14="http://schemas.microsoft.com/office/powerpoint/2010/main" val="8837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6</a:t>
            </a:fld>
            <a:endParaRPr lang="en-US"/>
          </a:p>
        </p:txBody>
      </p:sp>
    </p:spTree>
    <p:extLst>
      <p:ext uri="{BB962C8B-B14F-4D97-AF65-F5344CB8AC3E}">
        <p14:creationId xmlns:p14="http://schemas.microsoft.com/office/powerpoint/2010/main" val="170401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7</a:t>
            </a:fld>
            <a:endParaRPr lang="en-US"/>
          </a:p>
        </p:txBody>
      </p:sp>
    </p:spTree>
    <p:extLst>
      <p:ext uri="{BB962C8B-B14F-4D97-AF65-F5344CB8AC3E}">
        <p14:creationId xmlns:p14="http://schemas.microsoft.com/office/powerpoint/2010/main" val="379949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8</a:t>
            </a:fld>
            <a:endParaRPr lang="en-US"/>
          </a:p>
        </p:txBody>
      </p:sp>
    </p:spTree>
    <p:extLst>
      <p:ext uri="{BB962C8B-B14F-4D97-AF65-F5344CB8AC3E}">
        <p14:creationId xmlns:p14="http://schemas.microsoft.com/office/powerpoint/2010/main" val="15277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9</a:t>
            </a:fld>
            <a:endParaRPr lang="en-US"/>
          </a:p>
        </p:txBody>
      </p:sp>
    </p:spTree>
    <p:extLst>
      <p:ext uri="{BB962C8B-B14F-4D97-AF65-F5344CB8AC3E}">
        <p14:creationId xmlns:p14="http://schemas.microsoft.com/office/powerpoint/2010/main" val="291532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10</a:t>
            </a:fld>
            <a:endParaRPr lang="en-US"/>
          </a:p>
        </p:txBody>
      </p:sp>
    </p:spTree>
    <p:extLst>
      <p:ext uri="{BB962C8B-B14F-4D97-AF65-F5344CB8AC3E}">
        <p14:creationId xmlns:p14="http://schemas.microsoft.com/office/powerpoint/2010/main" val="3179178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A9298-5785-4F48-8B6C-A3B78CC25AC4}" type="slidenum">
              <a:rPr lang="en-US" smtClean="0"/>
              <a:t>11</a:t>
            </a:fld>
            <a:endParaRPr lang="en-US"/>
          </a:p>
        </p:txBody>
      </p:sp>
    </p:spTree>
    <p:extLst>
      <p:ext uri="{BB962C8B-B14F-4D97-AF65-F5344CB8AC3E}">
        <p14:creationId xmlns:p14="http://schemas.microsoft.com/office/powerpoint/2010/main" val="3847150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7E439-907F-4CB9-814B-4A801B0DD5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45EC07-207E-4050-BE24-7A932391E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733064-FC26-426A-978A-8CBE86DF1B58}"/>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5" name="Footer Placeholder 4">
            <a:extLst>
              <a:ext uri="{FF2B5EF4-FFF2-40B4-BE49-F238E27FC236}">
                <a16:creationId xmlns:a16="http://schemas.microsoft.com/office/drawing/2014/main" id="{0325623C-12F3-4393-89A1-4F776E867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8D321-3D4A-40F5-B857-70DA50F638BF}"/>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1391607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E159-1575-42A3-BC16-2B094C98E7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C067A6-51B2-4595-9F6C-CDE7A36326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CC8B5-563B-4800-9577-65B48A30D3BD}"/>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5" name="Footer Placeholder 4">
            <a:extLst>
              <a:ext uri="{FF2B5EF4-FFF2-40B4-BE49-F238E27FC236}">
                <a16:creationId xmlns:a16="http://schemas.microsoft.com/office/drawing/2014/main" id="{94D368F0-FC06-4AAC-9C6F-A14D6003B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ADCDB-9E17-4C60-ACF1-FD72FB2DE663}"/>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287900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CE0810-EDB8-411D-995D-F8DFFCD6CA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9091A-FD4C-4B57-B2FB-F49D3D7D6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25054-4256-4529-B1F6-1ECD47B1F44E}"/>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5" name="Footer Placeholder 4">
            <a:extLst>
              <a:ext uri="{FF2B5EF4-FFF2-40B4-BE49-F238E27FC236}">
                <a16:creationId xmlns:a16="http://schemas.microsoft.com/office/drawing/2014/main" id="{066FAF3E-44EA-4741-A314-71C7AE5C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B95FD-3C46-4498-B4CD-D276EB3FD619}"/>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4002499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E2EA9-7ED2-4300-81FA-9A5EB1EBB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0466F0-A52F-45A8-9FD4-80E1A7BC7D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09130-1E84-4D40-865F-DBCD32EF6CC5}"/>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5" name="Footer Placeholder 4">
            <a:extLst>
              <a:ext uri="{FF2B5EF4-FFF2-40B4-BE49-F238E27FC236}">
                <a16:creationId xmlns:a16="http://schemas.microsoft.com/office/drawing/2014/main" id="{D256F48C-ED51-45FB-8C96-07FB774995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52CC4-4E8B-4687-97AD-EF4A13FE0226}"/>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37247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B109-8017-4BB2-93ED-16494D9395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04C965-1E01-4C20-965F-B4C00A0D23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1D9608-1E0B-4FCD-9145-F4122CD6256C}"/>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5" name="Footer Placeholder 4">
            <a:extLst>
              <a:ext uri="{FF2B5EF4-FFF2-40B4-BE49-F238E27FC236}">
                <a16:creationId xmlns:a16="http://schemas.microsoft.com/office/drawing/2014/main" id="{74291266-93E7-4CFB-8E08-88AF91324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C3EDE-5079-439B-8075-D50619FF4470}"/>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389259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BFC2-6FA7-452E-AC74-A3EC583E6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5E00D-35A2-4885-B78D-EB07DE86A9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3112A-BDD3-488D-BD8A-2251C31BC1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ACEAF-4F92-4404-9897-8AEF508E0199}"/>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6" name="Footer Placeholder 5">
            <a:extLst>
              <a:ext uri="{FF2B5EF4-FFF2-40B4-BE49-F238E27FC236}">
                <a16:creationId xmlns:a16="http://schemas.microsoft.com/office/drawing/2014/main" id="{E763DB4D-3422-424F-B697-40E68883D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03F451-6F5D-4DB7-8C97-FF23598EA1FD}"/>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242986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91EA-1EA4-42AE-9944-A31079206C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10D455-50C5-410A-8234-2C46212BEC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AA5434-115B-429B-B899-A4F380FE67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7B02EA-C68B-402B-9D6B-B4E6A0FAD5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29224A-4A15-4049-9411-E41DF3BD83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98A507-2683-4CA0-B517-E2F9093DAA87}"/>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8" name="Footer Placeholder 7">
            <a:extLst>
              <a:ext uri="{FF2B5EF4-FFF2-40B4-BE49-F238E27FC236}">
                <a16:creationId xmlns:a16="http://schemas.microsoft.com/office/drawing/2014/main" id="{1132D867-1BED-47BF-A731-391D8544E6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6F0807-5081-446A-8741-510BD12E17C6}"/>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295562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8121-5587-41FF-ADCD-9F07A138A5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1592BA-4F45-4C6F-9C5A-A269249C8F5C}"/>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4" name="Footer Placeholder 3">
            <a:extLst>
              <a:ext uri="{FF2B5EF4-FFF2-40B4-BE49-F238E27FC236}">
                <a16:creationId xmlns:a16="http://schemas.microsoft.com/office/drawing/2014/main" id="{DFBB6816-51DD-4C56-A6B0-ED2521870E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E9081A-5C69-4B01-8D5E-FE62D5EC7764}"/>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3255456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E7F9EA-0AE7-4B53-870D-2C0055772F11}"/>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3" name="Footer Placeholder 2">
            <a:extLst>
              <a:ext uri="{FF2B5EF4-FFF2-40B4-BE49-F238E27FC236}">
                <a16:creationId xmlns:a16="http://schemas.microsoft.com/office/drawing/2014/main" id="{640EC6D5-C674-42FE-B28B-FAABA6683D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384442-AAE0-4140-B3F4-8B8760EAF5B3}"/>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266801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E881-2DA4-43B7-8832-4E91B97E9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9FB2B5-65D8-4DE8-9EAD-2969196DB4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A323A3-6E21-42AF-A0C7-4E427EB5B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E61D4-146A-431A-AC49-3F0E8A46E2BA}"/>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6" name="Footer Placeholder 5">
            <a:extLst>
              <a:ext uri="{FF2B5EF4-FFF2-40B4-BE49-F238E27FC236}">
                <a16:creationId xmlns:a16="http://schemas.microsoft.com/office/drawing/2014/main" id="{6A06FB36-203C-4C0F-94E8-730ACCC37A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D6ECD-D850-488C-983B-7C6996738C27}"/>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121181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F5C69-1309-4182-B72C-4BDA56BDB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05CDF6-3CB8-48DF-A75D-5888292C84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5F1EDB-34CE-4C58-889F-530B2D4AB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6EE75A-39B8-41D0-A74A-8DA3181B6927}"/>
              </a:ext>
            </a:extLst>
          </p:cNvPr>
          <p:cNvSpPr>
            <a:spLocks noGrp="1"/>
          </p:cNvSpPr>
          <p:nvPr>
            <p:ph type="dt" sz="half" idx="10"/>
          </p:nvPr>
        </p:nvSpPr>
        <p:spPr/>
        <p:txBody>
          <a:bodyPr/>
          <a:lstStyle/>
          <a:p>
            <a:fld id="{A25064D7-A3CE-4FBF-844B-6AE5BD2DC4BF}" type="datetimeFigureOut">
              <a:rPr lang="en-US" smtClean="0"/>
              <a:t>10/17/2020</a:t>
            </a:fld>
            <a:endParaRPr lang="en-US"/>
          </a:p>
        </p:txBody>
      </p:sp>
      <p:sp>
        <p:nvSpPr>
          <p:cNvPr id="6" name="Footer Placeholder 5">
            <a:extLst>
              <a:ext uri="{FF2B5EF4-FFF2-40B4-BE49-F238E27FC236}">
                <a16:creationId xmlns:a16="http://schemas.microsoft.com/office/drawing/2014/main" id="{4FA41643-1F90-4FA0-B6B9-238DF49CDF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3695E-8BC2-4220-BADD-B866AAB4C2B8}"/>
              </a:ext>
            </a:extLst>
          </p:cNvPr>
          <p:cNvSpPr>
            <a:spLocks noGrp="1"/>
          </p:cNvSpPr>
          <p:nvPr>
            <p:ph type="sldNum" sz="quarter" idx="12"/>
          </p:nvPr>
        </p:nvSpPr>
        <p:spPr/>
        <p:txBody>
          <a:bodyPr/>
          <a:lstStyle/>
          <a:p>
            <a:fld id="{0172DAC7-0033-4A2E-95E1-5D4735732132}" type="slidenum">
              <a:rPr lang="en-US" smtClean="0"/>
              <a:t>‹#›</a:t>
            </a:fld>
            <a:endParaRPr lang="en-US"/>
          </a:p>
        </p:txBody>
      </p:sp>
    </p:spTree>
    <p:extLst>
      <p:ext uri="{BB962C8B-B14F-4D97-AF65-F5344CB8AC3E}">
        <p14:creationId xmlns:p14="http://schemas.microsoft.com/office/powerpoint/2010/main" val="4112621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EE110-24E6-4C69-9BAE-32E7B83A97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6B3E3-3D9F-4804-A7DB-9AD7DC5385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01F26-4B9B-4A56-AED2-063C5875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064D7-A3CE-4FBF-844B-6AE5BD2DC4BF}" type="datetimeFigureOut">
              <a:rPr lang="en-US" smtClean="0"/>
              <a:t>10/17/2020</a:t>
            </a:fld>
            <a:endParaRPr lang="en-US"/>
          </a:p>
        </p:txBody>
      </p:sp>
      <p:sp>
        <p:nvSpPr>
          <p:cNvPr id="5" name="Footer Placeholder 4">
            <a:extLst>
              <a:ext uri="{FF2B5EF4-FFF2-40B4-BE49-F238E27FC236}">
                <a16:creationId xmlns:a16="http://schemas.microsoft.com/office/drawing/2014/main" id="{6489A349-4E38-43F9-8EB1-ECE45E8FB1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755998-700E-418B-9B59-6DBDF6014C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2DAC7-0033-4A2E-95E1-5D4735732132}" type="slidenum">
              <a:rPr lang="en-US" smtClean="0"/>
              <a:t>‹#›</a:t>
            </a:fld>
            <a:endParaRPr lang="en-US"/>
          </a:p>
        </p:txBody>
      </p:sp>
    </p:spTree>
    <p:extLst>
      <p:ext uri="{BB962C8B-B14F-4D97-AF65-F5344CB8AC3E}">
        <p14:creationId xmlns:p14="http://schemas.microsoft.com/office/powerpoint/2010/main" val="145505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DE670C-56B4-4A82-A963-E51EAC1A4B7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0112417" y="3771899"/>
            <a:ext cx="2079582" cy="3086100"/>
          </a:xfrm>
          <a:prstGeom prst="rect">
            <a:avLst/>
          </a:prstGeom>
        </p:spPr>
      </p:pic>
      <p:pic>
        <p:nvPicPr>
          <p:cNvPr id="5" name="Picture 4">
            <a:extLst>
              <a:ext uri="{FF2B5EF4-FFF2-40B4-BE49-F238E27FC236}">
                <a16:creationId xmlns:a16="http://schemas.microsoft.com/office/drawing/2014/main" id="{630AFDC4-2507-4CD4-95FC-0A06606EA0D7}"/>
              </a:ext>
            </a:extLst>
          </p:cNvPr>
          <p:cNvPicPr>
            <a:picLocks noChangeAspect="1"/>
          </p:cNvPicPr>
          <p:nvPr/>
        </p:nvPicPr>
        <p:blipFill>
          <a:blip r:embed="rId4"/>
          <a:stretch>
            <a:fillRect/>
          </a:stretch>
        </p:blipFill>
        <p:spPr>
          <a:xfrm flipH="1">
            <a:off x="0" y="3769101"/>
            <a:ext cx="2118385" cy="3091697"/>
          </a:xfrm>
          <a:prstGeom prst="rect">
            <a:avLst/>
          </a:prstGeom>
        </p:spPr>
      </p:pic>
      <p:pic>
        <p:nvPicPr>
          <p:cNvPr id="7" name="Picture 6">
            <a:extLst>
              <a:ext uri="{FF2B5EF4-FFF2-40B4-BE49-F238E27FC236}">
                <a16:creationId xmlns:a16="http://schemas.microsoft.com/office/drawing/2014/main" id="{AA6DDE79-4C45-4156-B4F4-B59D4ED392E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8342" r="4254"/>
          <a:stretch/>
        </p:blipFill>
        <p:spPr>
          <a:xfrm flipH="1">
            <a:off x="1" y="0"/>
            <a:ext cx="2291428" cy="3086100"/>
          </a:xfrm>
          <a:prstGeom prst="rect">
            <a:avLst/>
          </a:prstGeom>
        </p:spPr>
      </p:pic>
      <p:pic>
        <p:nvPicPr>
          <p:cNvPr id="6" name="Picture 5">
            <a:extLst>
              <a:ext uri="{FF2B5EF4-FFF2-40B4-BE49-F238E27FC236}">
                <a16:creationId xmlns:a16="http://schemas.microsoft.com/office/drawing/2014/main" id="{D9A15354-2801-4B83-9E2B-FF6FC4267D51}"/>
              </a:ext>
            </a:extLst>
          </p:cNvPr>
          <p:cNvPicPr>
            <a:picLocks noChangeAspect="1"/>
          </p:cNvPicPr>
          <p:nvPr/>
        </p:nvPicPr>
        <p:blipFill>
          <a:blip r:embed="rId7"/>
          <a:stretch>
            <a:fillRect/>
          </a:stretch>
        </p:blipFill>
        <p:spPr>
          <a:xfrm flipH="1">
            <a:off x="9900568" y="1"/>
            <a:ext cx="2291429" cy="3086100"/>
          </a:xfrm>
          <a:prstGeom prst="rect">
            <a:avLst/>
          </a:prstGeom>
        </p:spPr>
      </p:pic>
      <p:sp>
        <p:nvSpPr>
          <p:cNvPr id="2" name="Title 1">
            <a:extLst>
              <a:ext uri="{FF2B5EF4-FFF2-40B4-BE49-F238E27FC236}">
                <a16:creationId xmlns:a16="http://schemas.microsoft.com/office/drawing/2014/main" id="{2F23161F-5BEA-4942-88C4-E206FD7F4591}"/>
              </a:ext>
            </a:extLst>
          </p:cNvPr>
          <p:cNvSpPr>
            <a:spLocks noGrp="1"/>
          </p:cNvSpPr>
          <p:nvPr>
            <p:ph type="ctrTitle"/>
          </p:nvPr>
        </p:nvSpPr>
        <p:spPr>
          <a:xfrm>
            <a:off x="1" y="0"/>
            <a:ext cx="12191999" cy="4545693"/>
          </a:xfrm>
        </p:spPr>
        <p:txBody>
          <a:bodyPr anchor="ctr">
            <a:normAutofit/>
          </a:bodyPr>
          <a:lstStyle/>
          <a:p>
            <a:r>
              <a:rPr lang="en-US" sz="4800" b="1" dirty="0">
                <a:solidFill>
                  <a:srgbClr val="C00000"/>
                </a:solidFill>
                <a:effectLst>
                  <a:outerShdw blurRad="38100" dist="38100" dir="2700000" algn="tl">
                    <a:srgbClr val="000000">
                      <a:alpha val="43137"/>
                    </a:srgbClr>
                  </a:outerShdw>
                </a:effectLst>
                <a:latin typeface="+mn-lt"/>
              </a:rPr>
              <a:t>History of the</a:t>
            </a:r>
            <a:br>
              <a:rPr lang="en-US" b="1" dirty="0">
                <a:solidFill>
                  <a:srgbClr val="C00000"/>
                </a:solidFill>
                <a:effectLst>
                  <a:outerShdw blurRad="38100" dist="38100" dir="2700000" algn="tl">
                    <a:srgbClr val="000000">
                      <a:alpha val="43137"/>
                    </a:srgbClr>
                  </a:outerShdw>
                </a:effectLst>
                <a:latin typeface="+mn-lt"/>
              </a:rPr>
            </a:br>
            <a:r>
              <a:rPr lang="en-US" b="1" dirty="0">
                <a:solidFill>
                  <a:srgbClr val="C00000"/>
                </a:solidFill>
                <a:effectLst>
                  <a:outerShdw blurRad="38100" dist="38100" dir="2700000" algn="tl">
                    <a:srgbClr val="000000">
                      <a:alpha val="43137"/>
                    </a:srgbClr>
                  </a:outerShdw>
                </a:effectLst>
                <a:latin typeface="+mn-lt"/>
              </a:rPr>
              <a:t>Restoration Movement</a:t>
            </a:r>
            <a:br>
              <a:rPr lang="en-US" b="1" dirty="0">
                <a:solidFill>
                  <a:srgbClr val="C00000"/>
                </a:solidFill>
                <a:effectLst>
                  <a:outerShdw blurRad="38100" dist="38100" dir="2700000" algn="tl">
                    <a:srgbClr val="000000">
                      <a:alpha val="43137"/>
                    </a:srgbClr>
                  </a:outerShdw>
                </a:effectLst>
                <a:latin typeface="+mn-lt"/>
              </a:rPr>
            </a:br>
            <a:r>
              <a:rPr lang="en-US" sz="3200" b="1" i="1" dirty="0">
                <a:solidFill>
                  <a:srgbClr val="002060"/>
                </a:solidFill>
                <a:effectLst>
                  <a:outerShdw blurRad="38100" dist="38100" dir="2700000" algn="tl">
                    <a:srgbClr val="000000">
                      <a:alpha val="43137"/>
                    </a:srgbClr>
                  </a:outerShdw>
                </a:effectLst>
                <a:latin typeface="+mn-lt"/>
              </a:rPr>
              <a:t>a study of the restoration ideal</a:t>
            </a:r>
            <a:br>
              <a:rPr lang="en-US" sz="3200" b="1" i="1" dirty="0">
                <a:solidFill>
                  <a:srgbClr val="002060"/>
                </a:solidFill>
                <a:effectLst>
                  <a:outerShdw blurRad="38100" dist="38100" dir="2700000" algn="tl">
                    <a:srgbClr val="000000">
                      <a:alpha val="43137"/>
                    </a:srgbClr>
                  </a:outerShdw>
                </a:effectLst>
                <a:latin typeface="+mn-lt"/>
              </a:rPr>
            </a:br>
            <a:br>
              <a:rPr lang="en-US" sz="4000" b="1" i="1" dirty="0">
                <a:solidFill>
                  <a:srgbClr val="002060"/>
                </a:solidFill>
                <a:effectLst>
                  <a:outerShdw blurRad="38100" dist="38100" dir="2700000" algn="tl">
                    <a:srgbClr val="000000">
                      <a:alpha val="43137"/>
                    </a:srgbClr>
                  </a:outerShdw>
                </a:effectLst>
                <a:latin typeface="+mn-lt"/>
              </a:rPr>
            </a:br>
            <a:r>
              <a:rPr lang="en-US" sz="4000" b="1" i="1" dirty="0">
                <a:solidFill>
                  <a:srgbClr val="7030A0"/>
                </a:solidFill>
                <a:effectLst>
                  <a:outerShdw blurRad="38100" dist="38100" dir="2700000" algn="tl">
                    <a:srgbClr val="000000">
                      <a:alpha val="43137"/>
                    </a:srgbClr>
                  </a:outerShdw>
                </a:effectLst>
                <a:latin typeface="+mn-lt"/>
              </a:rPr>
              <a:t>Lesson 4</a:t>
            </a:r>
            <a:br>
              <a:rPr lang="en-US" sz="4000" b="1" i="1" dirty="0">
                <a:solidFill>
                  <a:srgbClr val="002060"/>
                </a:solidFill>
                <a:effectLst>
                  <a:outerShdw blurRad="38100" dist="38100" dir="2700000" algn="tl">
                    <a:srgbClr val="000000">
                      <a:alpha val="43137"/>
                    </a:srgbClr>
                  </a:outerShdw>
                </a:effectLst>
                <a:latin typeface="+mn-lt"/>
              </a:rPr>
            </a:br>
            <a:r>
              <a:rPr lang="en-US" sz="4000" b="1" i="1" dirty="0">
                <a:solidFill>
                  <a:srgbClr val="0070C0"/>
                </a:solidFill>
                <a:effectLst>
                  <a:outerShdw blurRad="38100" dist="38100" dir="2700000" algn="tl">
                    <a:srgbClr val="000000">
                      <a:alpha val="43137"/>
                    </a:srgbClr>
                  </a:outerShdw>
                </a:effectLst>
                <a:latin typeface="+mn-lt"/>
              </a:rPr>
              <a:t>What made America Ready </a:t>
            </a:r>
            <a:br>
              <a:rPr lang="en-US" sz="4000" b="1" i="1" dirty="0">
                <a:solidFill>
                  <a:srgbClr val="0070C0"/>
                </a:solidFill>
                <a:effectLst>
                  <a:outerShdw blurRad="38100" dist="38100" dir="2700000" algn="tl">
                    <a:srgbClr val="000000">
                      <a:alpha val="43137"/>
                    </a:srgbClr>
                  </a:outerShdw>
                </a:effectLst>
                <a:latin typeface="+mn-lt"/>
              </a:rPr>
            </a:br>
            <a:r>
              <a:rPr lang="en-US" sz="4000" b="1" i="1" dirty="0">
                <a:solidFill>
                  <a:srgbClr val="0070C0"/>
                </a:solidFill>
                <a:effectLst>
                  <a:outerShdw blurRad="38100" dist="38100" dir="2700000" algn="tl">
                    <a:srgbClr val="000000">
                      <a:alpha val="43137"/>
                    </a:srgbClr>
                  </a:outerShdw>
                </a:effectLst>
                <a:latin typeface="+mn-lt"/>
              </a:rPr>
              <a:t>for the Restoration Movement?</a:t>
            </a:r>
          </a:p>
        </p:txBody>
      </p:sp>
      <p:sp>
        <p:nvSpPr>
          <p:cNvPr id="3" name="Subtitle 2">
            <a:extLst>
              <a:ext uri="{FF2B5EF4-FFF2-40B4-BE49-F238E27FC236}">
                <a16:creationId xmlns:a16="http://schemas.microsoft.com/office/drawing/2014/main" id="{E0F1827B-3396-46F4-9DE5-60C04ED1EDFA}"/>
              </a:ext>
            </a:extLst>
          </p:cNvPr>
          <p:cNvSpPr>
            <a:spLocks noGrp="1"/>
          </p:cNvSpPr>
          <p:nvPr>
            <p:ph type="subTitle" idx="1"/>
          </p:nvPr>
        </p:nvSpPr>
        <p:spPr>
          <a:xfrm>
            <a:off x="-3" y="4804270"/>
            <a:ext cx="12192000" cy="1795152"/>
          </a:xfrm>
        </p:spPr>
        <p:txBody>
          <a:bodyPr>
            <a:normAutofit/>
          </a:bodyPr>
          <a:lstStyle/>
          <a:p>
            <a:r>
              <a:rPr lang="en-US" sz="2800" b="1" i="1" dirty="0">
                <a:solidFill>
                  <a:schemeClr val="accent6">
                    <a:lumMod val="50000"/>
                  </a:schemeClr>
                </a:solidFill>
                <a:effectLst>
                  <a:outerShdw blurRad="38100" dist="38100" dir="2700000" algn="tl">
                    <a:srgbClr val="000000">
                      <a:alpha val="43137"/>
                    </a:srgbClr>
                  </a:outerShdw>
                </a:effectLst>
              </a:rPr>
              <a:t>Kevin L. Ziegler, evangelist</a:t>
            </a:r>
          </a:p>
          <a:p>
            <a:r>
              <a:rPr lang="en-US" sz="2800" b="1" i="1" dirty="0">
                <a:solidFill>
                  <a:schemeClr val="accent2">
                    <a:lumMod val="50000"/>
                  </a:schemeClr>
                </a:solidFill>
                <a:effectLst>
                  <a:outerShdw blurRad="38100" dist="38100" dir="2700000" algn="tl">
                    <a:srgbClr val="000000">
                      <a:alpha val="43137"/>
                    </a:srgbClr>
                  </a:outerShdw>
                </a:effectLst>
              </a:rPr>
              <a:t>South Side Church of Christ, Danville, IL</a:t>
            </a:r>
          </a:p>
          <a:p>
            <a:r>
              <a:rPr lang="en-US" sz="2800" b="1" i="1" dirty="0">
                <a:solidFill>
                  <a:schemeClr val="accent2">
                    <a:lumMod val="50000"/>
                  </a:schemeClr>
                </a:solidFill>
                <a:effectLst>
                  <a:outerShdw blurRad="38100" dist="38100" dir="2700000" algn="tl">
                    <a:srgbClr val="000000">
                      <a:alpha val="43137"/>
                    </a:srgbClr>
                  </a:outerShdw>
                </a:effectLst>
              </a:rPr>
              <a:t>Restoration Plea Ministries</a:t>
            </a:r>
          </a:p>
        </p:txBody>
      </p:sp>
    </p:spTree>
    <p:extLst>
      <p:ext uri="{BB962C8B-B14F-4D97-AF65-F5344CB8AC3E}">
        <p14:creationId xmlns:p14="http://schemas.microsoft.com/office/powerpoint/2010/main" val="188873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Moral Conditions after the Revolutionary War</a:t>
            </a:r>
          </a:p>
          <a:p>
            <a:pPr lvl="2"/>
            <a:r>
              <a:rPr lang="en-US" sz="3600" dirty="0"/>
              <a:t>Excessive use of alcohol was almost universal.</a:t>
            </a:r>
          </a:p>
          <a:p>
            <a:pPr lvl="2"/>
            <a:r>
              <a:rPr lang="en-US" sz="3600" dirty="0"/>
              <a:t>New liberty was often construed as license.</a:t>
            </a:r>
          </a:p>
          <a:p>
            <a:pPr lvl="2"/>
            <a:r>
              <a:rPr lang="en-US" sz="3600" dirty="0"/>
              <a:t> </a:t>
            </a:r>
            <a:r>
              <a:rPr lang="en-US" sz="3600" i="1" dirty="0"/>
              <a:t>Galatians 5:13 – For you were called to freedom, brethren; only do not turn your freedom into an opportunity for the flesh, but through love serve one another.</a:t>
            </a:r>
          </a:p>
        </p:txBody>
      </p:sp>
    </p:spTree>
    <p:extLst>
      <p:ext uri="{BB962C8B-B14F-4D97-AF65-F5344CB8AC3E}">
        <p14:creationId xmlns:p14="http://schemas.microsoft.com/office/powerpoint/2010/main" val="377852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Louisiana Purchase (1803)</a:t>
            </a:r>
          </a:p>
        </p:txBody>
      </p:sp>
      <p:pic>
        <p:nvPicPr>
          <p:cNvPr id="4" name="Picture 3">
            <a:extLst>
              <a:ext uri="{FF2B5EF4-FFF2-40B4-BE49-F238E27FC236}">
                <a16:creationId xmlns:a16="http://schemas.microsoft.com/office/drawing/2014/main" id="{86D2F587-9FB9-4F76-B548-ADC5E9399972}"/>
              </a:ext>
            </a:extLst>
          </p:cNvPr>
          <p:cNvPicPr>
            <a:picLocks noChangeAspect="1"/>
          </p:cNvPicPr>
          <p:nvPr/>
        </p:nvPicPr>
        <p:blipFill rotWithShape="1">
          <a:blip r:embed="rId3"/>
          <a:srcRect t="8542"/>
          <a:stretch/>
        </p:blipFill>
        <p:spPr>
          <a:xfrm>
            <a:off x="2100775" y="2138814"/>
            <a:ext cx="7990449" cy="4719186"/>
          </a:xfrm>
          <a:prstGeom prst="rect">
            <a:avLst/>
          </a:prstGeom>
        </p:spPr>
      </p:pic>
    </p:spTree>
    <p:extLst>
      <p:ext uri="{BB962C8B-B14F-4D97-AF65-F5344CB8AC3E}">
        <p14:creationId xmlns:p14="http://schemas.microsoft.com/office/powerpoint/2010/main" val="205643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Moral Conditions after the Revolutionary War</a:t>
            </a:r>
          </a:p>
          <a:p>
            <a:pPr lvl="2"/>
            <a:r>
              <a:rPr lang="en-US" sz="3600" dirty="0"/>
              <a:t>Dislocation and disorientation inherent in the western movement produced a general decline in religion and morals.</a:t>
            </a:r>
          </a:p>
          <a:p>
            <a:pPr lvl="3"/>
            <a:r>
              <a:rPr lang="en-US" sz="3600" dirty="0"/>
              <a:t>Absence of organized churches in many areas.</a:t>
            </a:r>
          </a:p>
          <a:p>
            <a:pPr lvl="3"/>
            <a:r>
              <a:rPr lang="en-US" sz="3600" dirty="0"/>
              <a:t>Pressures of survival on the frontier.</a:t>
            </a:r>
          </a:p>
          <a:p>
            <a:pPr lvl="3"/>
            <a:r>
              <a:rPr lang="en-US" sz="3600" dirty="0"/>
              <a:t>Religious habits are easily broken in a fluid society.</a:t>
            </a:r>
          </a:p>
          <a:p>
            <a:pPr lvl="3"/>
            <a:r>
              <a:rPr lang="en-US" sz="3600" dirty="0"/>
              <a:t>Lack of education on the frontier moved religion from reason to emotion.</a:t>
            </a:r>
          </a:p>
        </p:txBody>
      </p:sp>
    </p:spTree>
    <p:extLst>
      <p:ext uri="{BB962C8B-B14F-4D97-AF65-F5344CB8AC3E}">
        <p14:creationId xmlns:p14="http://schemas.microsoft.com/office/powerpoint/2010/main" val="198466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Religious Conditions after the Revolutionary War</a:t>
            </a:r>
          </a:p>
          <a:p>
            <a:pPr lvl="2"/>
            <a:r>
              <a:rPr lang="en-US" sz="3600" dirty="0"/>
              <a:t>American Protestantism was becoming "Americanized." This was a process beginning in the early 19th century.</a:t>
            </a:r>
          </a:p>
          <a:p>
            <a:pPr lvl="3"/>
            <a:r>
              <a:rPr lang="en-US" sz="3600" dirty="0"/>
              <a:t>Revivalism</a:t>
            </a:r>
          </a:p>
          <a:p>
            <a:pPr lvl="3"/>
            <a:r>
              <a:rPr lang="en-US" sz="3600" dirty="0"/>
              <a:t>Individualism </a:t>
            </a:r>
            <a:r>
              <a:rPr lang="en-US" sz="3600" i="1" dirty="0"/>
              <a:t>(make Jesus your “personal Savior”)</a:t>
            </a:r>
          </a:p>
          <a:p>
            <a:pPr lvl="3"/>
            <a:r>
              <a:rPr lang="en-US" sz="3600" dirty="0"/>
              <a:t>Denominationalism </a:t>
            </a:r>
            <a:r>
              <a:rPr lang="en-US" sz="3600" i="1" dirty="0"/>
              <a:t>(Americans believed that denominations were good and healthy for America. All part of the Lord’s church – just divided by name)</a:t>
            </a:r>
          </a:p>
        </p:txBody>
      </p:sp>
    </p:spTree>
    <p:extLst>
      <p:ext uri="{BB962C8B-B14F-4D97-AF65-F5344CB8AC3E}">
        <p14:creationId xmlns:p14="http://schemas.microsoft.com/office/powerpoint/2010/main" val="2581479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Religious Conditions after the Revolutionary War</a:t>
            </a:r>
          </a:p>
          <a:p>
            <a:pPr lvl="2"/>
            <a:r>
              <a:rPr lang="en-US" sz="3600" dirty="0"/>
              <a:t>America’s desire for religious liberty</a:t>
            </a:r>
          </a:p>
          <a:p>
            <a:pPr lvl="3"/>
            <a:r>
              <a:rPr lang="en-US" sz="3600" dirty="0"/>
              <a:t>Religious liberty was closely associated with political freedom. Establishment was on its way out in the colonies.</a:t>
            </a:r>
          </a:p>
          <a:p>
            <a:pPr lvl="3"/>
            <a:r>
              <a:rPr lang="en-US" sz="3600" dirty="0"/>
              <a:t>Religious liberty resulted in a break from the state­ church system. </a:t>
            </a:r>
          </a:p>
          <a:p>
            <a:pPr lvl="3"/>
            <a:r>
              <a:rPr lang="en-US" sz="3600" dirty="0"/>
              <a:t>Religious liberty often resulted in a break from the traditional European Protestant church bodies. </a:t>
            </a:r>
          </a:p>
        </p:txBody>
      </p:sp>
    </p:spTree>
    <p:extLst>
      <p:ext uri="{BB962C8B-B14F-4D97-AF65-F5344CB8AC3E}">
        <p14:creationId xmlns:p14="http://schemas.microsoft.com/office/powerpoint/2010/main" val="1841571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John Wesley Speaking to the Methodists</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257803" y="1538868"/>
            <a:ext cx="8547621" cy="4954007"/>
          </a:xfrm>
        </p:spPr>
        <p:txBody>
          <a:bodyPr>
            <a:normAutofit lnSpcReduction="10000"/>
          </a:bodyPr>
          <a:lstStyle/>
          <a:p>
            <a:r>
              <a:rPr lang="en-US" sz="3200" dirty="0"/>
              <a:t>Organization of the Methodist Episcopal Church in America at Baltimore in 1784:</a:t>
            </a:r>
          </a:p>
          <a:p>
            <a:pPr lvl="1"/>
            <a:r>
              <a:rPr lang="en-US" sz="3200" dirty="0"/>
              <a:t>"As our American brethren are now totally disentangled both from the State and from the English hierarchy, we dare not entangle them again either with one or the other. They are now at full liberty simply to follow the Scriptures and the primitive church. And we judge it best that they should stand fast in the liberty wherewith God has so strangely (Wesley opposed the revolution) made them free."</a:t>
            </a:r>
          </a:p>
        </p:txBody>
      </p:sp>
      <p:pic>
        <p:nvPicPr>
          <p:cNvPr id="5" name="Picture 4">
            <a:extLst>
              <a:ext uri="{FF2B5EF4-FFF2-40B4-BE49-F238E27FC236}">
                <a16:creationId xmlns:a16="http://schemas.microsoft.com/office/drawing/2014/main" id="{C68FBFD1-8D0C-4F66-899C-94321C2DAFB8}"/>
              </a:ext>
            </a:extLst>
          </p:cNvPr>
          <p:cNvPicPr>
            <a:picLocks noChangeAspect="1"/>
          </p:cNvPicPr>
          <p:nvPr/>
        </p:nvPicPr>
        <p:blipFill rotWithShape="1">
          <a:blip r:embed="rId3"/>
          <a:srcRect l="16144" t="11077" r="24065" b="22439"/>
          <a:stretch/>
        </p:blipFill>
        <p:spPr>
          <a:xfrm>
            <a:off x="602166" y="1538868"/>
            <a:ext cx="2655637" cy="3601330"/>
          </a:xfrm>
          <a:prstGeom prst="rect">
            <a:avLst/>
          </a:prstGeom>
        </p:spPr>
      </p:pic>
    </p:spTree>
    <p:extLst>
      <p:ext uri="{BB962C8B-B14F-4D97-AF65-F5344CB8AC3E}">
        <p14:creationId xmlns:p14="http://schemas.microsoft.com/office/powerpoint/2010/main" val="1033941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Spiritual drought brought religious awakenings</a:t>
            </a:r>
          </a:p>
          <a:p>
            <a:pPr lvl="2"/>
            <a:r>
              <a:rPr lang="en-US" sz="3600" dirty="0"/>
              <a:t>The First Great Awakening (started about 1740)</a:t>
            </a:r>
          </a:p>
          <a:p>
            <a:pPr lvl="3"/>
            <a:r>
              <a:rPr lang="en-US" sz="3600" dirty="0"/>
              <a:t>George Whitefield</a:t>
            </a:r>
          </a:p>
          <a:p>
            <a:pPr lvl="4"/>
            <a:r>
              <a:rPr lang="en-US" sz="3600" dirty="0"/>
              <a:t>He preached over 81,000 Sermons!</a:t>
            </a:r>
          </a:p>
          <a:p>
            <a:pPr lvl="5"/>
            <a:r>
              <a:rPr lang="en-US" sz="3600" dirty="0"/>
              <a:t>Ruined by sin</a:t>
            </a:r>
          </a:p>
          <a:p>
            <a:pPr lvl="5"/>
            <a:r>
              <a:rPr lang="en-US" sz="3600" dirty="0"/>
              <a:t>Redeemed by Christ</a:t>
            </a:r>
          </a:p>
          <a:p>
            <a:pPr lvl="5"/>
            <a:r>
              <a:rPr lang="en-US" sz="3600" dirty="0"/>
              <a:t>Regenerated by the Holy Spirit</a:t>
            </a:r>
          </a:p>
          <a:p>
            <a:pPr lvl="3"/>
            <a:r>
              <a:rPr lang="en-US" sz="3600" dirty="0"/>
              <a:t>Jonathan Edwards</a:t>
            </a:r>
          </a:p>
          <a:p>
            <a:pPr lvl="4"/>
            <a:r>
              <a:rPr lang="en-US" sz="3600" dirty="0"/>
              <a:t>Sinners in the Hands of an Angry God</a:t>
            </a:r>
          </a:p>
        </p:txBody>
      </p:sp>
      <p:pic>
        <p:nvPicPr>
          <p:cNvPr id="4" name="Picture 3">
            <a:extLst>
              <a:ext uri="{FF2B5EF4-FFF2-40B4-BE49-F238E27FC236}">
                <a16:creationId xmlns:a16="http://schemas.microsoft.com/office/drawing/2014/main" id="{B0F99834-E8BC-4A5A-97D6-D07D2C3BF317}"/>
              </a:ext>
            </a:extLst>
          </p:cNvPr>
          <p:cNvPicPr>
            <a:picLocks noChangeAspect="1"/>
          </p:cNvPicPr>
          <p:nvPr/>
        </p:nvPicPr>
        <p:blipFill rotWithShape="1">
          <a:blip r:embed="rId3"/>
          <a:srcRect l="16607" t="9120" r="22927" b="35949"/>
          <a:stretch/>
        </p:blipFill>
        <p:spPr>
          <a:xfrm flipH="1">
            <a:off x="9781772" y="2712611"/>
            <a:ext cx="1826648" cy="1963078"/>
          </a:xfrm>
          <a:prstGeom prst="rect">
            <a:avLst/>
          </a:prstGeom>
        </p:spPr>
      </p:pic>
      <p:pic>
        <p:nvPicPr>
          <p:cNvPr id="5" name="Picture 4">
            <a:extLst>
              <a:ext uri="{FF2B5EF4-FFF2-40B4-BE49-F238E27FC236}">
                <a16:creationId xmlns:a16="http://schemas.microsoft.com/office/drawing/2014/main" id="{16F6A893-A166-4262-B1AE-A5F8D745F51D}"/>
              </a:ext>
            </a:extLst>
          </p:cNvPr>
          <p:cNvPicPr>
            <a:picLocks noChangeAspect="1"/>
          </p:cNvPicPr>
          <p:nvPr/>
        </p:nvPicPr>
        <p:blipFill rotWithShape="1">
          <a:blip r:embed="rId4"/>
          <a:srcRect l="24553" r="24233" b="39282"/>
          <a:stretch/>
        </p:blipFill>
        <p:spPr>
          <a:xfrm>
            <a:off x="386576" y="4529797"/>
            <a:ext cx="1419253" cy="1963078"/>
          </a:xfrm>
          <a:prstGeom prst="rect">
            <a:avLst/>
          </a:prstGeom>
        </p:spPr>
      </p:pic>
    </p:spTree>
    <p:extLst>
      <p:ext uri="{BB962C8B-B14F-4D97-AF65-F5344CB8AC3E}">
        <p14:creationId xmlns:p14="http://schemas.microsoft.com/office/powerpoint/2010/main" val="3731545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Spiritual drought brought religious awakenings</a:t>
            </a:r>
          </a:p>
          <a:p>
            <a:pPr lvl="2"/>
            <a:r>
              <a:rPr lang="en-US" sz="3600" dirty="0"/>
              <a:t>The Second Great Awakening (started about 1800)</a:t>
            </a:r>
          </a:p>
          <a:p>
            <a:pPr lvl="3"/>
            <a:r>
              <a:rPr lang="en-US" sz="3600" dirty="0"/>
              <a:t>James </a:t>
            </a:r>
            <a:r>
              <a:rPr lang="en-US" sz="3600" dirty="0" err="1"/>
              <a:t>McGready</a:t>
            </a:r>
            <a:endParaRPr lang="en-US" sz="3600" dirty="0"/>
          </a:p>
          <a:p>
            <a:pPr lvl="3"/>
            <a:r>
              <a:rPr lang="en-US" sz="3600" dirty="0"/>
              <a:t>Timothy Dwight and the Yale revivals</a:t>
            </a:r>
          </a:p>
          <a:p>
            <a:pPr lvl="3"/>
            <a:r>
              <a:rPr lang="en-US" sz="3600" dirty="0"/>
              <a:t>Camp-meeting religion</a:t>
            </a:r>
          </a:p>
        </p:txBody>
      </p:sp>
      <p:pic>
        <p:nvPicPr>
          <p:cNvPr id="6" name="Picture 5">
            <a:extLst>
              <a:ext uri="{FF2B5EF4-FFF2-40B4-BE49-F238E27FC236}">
                <a16:creationId xmlns:a16="http://schemas.microsoft.com/office/drawing/2014/main" id="{46B14D2F-FDED-476D-81A3-38CECB71F8C2}"/>
              </a:ext>
            </a:extLst>
          </p:cNvPr>
          <p:cNvPicPr>
            <a:picLocks noChangeAspect="1"/>
          </p:cNvPicPr>
          <p:nvPr/>
        </p:nvPicPr>
        <p:blipFill rotWithShape="1">
          <a:blip r:embed="rId3"/>
          <a:srcRect l="10774" t="9748" r="17868" b="5511"/>
          <a:stretch/>
        </p:blipFill>
        <p:spPr>
          <a:xfrm>
            <a:off x="9939185" y="2712611"/>
            <a:ext cx="1669235" cy="2340428"/>
          </a:xfrm>
          <a:prstGeom prst="rect">
            <a:avLst/>
          </a:prstGeom>
        </p:spPr>
      </p:pic>
      <p:pic>
        <p:nvPicPr>
          <p:cNvPr id="7" name="Picture 6">
            <a:extLst>
              <a:ext uri="{FF2B5EF4-FFF2-40B4-BE49-F238E27FC236}">
                <a16:creationId xmlns:a16="http://schemas.microsoft.com/office/drawing/2014/main" id="{92BBDF35-7E55-4CAF-9B5F-97BFCD8E7D13}"/>
              </a:ext>
            </a:extLst>
          </p:cNvPr>
          <p:cNvPicPr>
            <a:picLocks noChangeAspect="1"/>
          </p:cNvPicPr>
          <p:nvPr/>
        </p:nvPicPr>
        <p:blipFill rotWithShape="1">
          <a:blip r:embed="rId4"/>
          <a:srcRect l="28072" t="10462" r="33222" b="50000"/>
          <a:stretch/>
        </p:blipFill>
        <p:spPr>
          <a:xfrm>
            <a:off x="602166" y="4276577"/>
            <a:ext cx="1715350" cy="2216297"/>
          </a:xfrm>
          <a:prstGeom prst="rect">
            <a:avLst/>
          </a:prstGeom>
        </p:spPr>
      </p:pic>
      <p:pic>
        <p:nvPicPr>
          <p:cNvPr id="8" name="Picture 7">
            <a:extLst>
              <a:ext uri="{FF2B5EF4-FFF2-40B4-BE49-F238E27FC236}">
                <a16:creationId xmlns:a16="http://schemas.microsoft.com/office/drawing/2014/main" id="{6D7119C5-A924-4108-A652-301825208116}"/>
              </a:ext>
            </a:extLst>
          </p:cNvPr>
          <p:cNvPicPr>
            <a:picLocks noChangeAspect="1"/>
          </p:cNvPicPr>
          <p:nvPr/>
        </p:nvPicPr>
        <p:blipFill>
          <a:blip r:embed="rId5"/>
          <a:stretch>
            <a:fillRect/>
          </a:stretch>
        </p:blipFill>
        <p:spPr>
          <a:xfrm>
            <a:off x="3943643" y="4340517"/>
            <a:ext cx="4304714" cy="2152357"/>
          </a:xfrm>
          <a:prstGeom prst="rect">
            <a:avLst/>
          </a:prstGeom>
        </p:spPr>
      </p:pic>
    </p:spTree>
    <p:extLst>
      <p:ext uri="{BB962C8B-B14F-4D97-AF65-F5344CB8AC3E}">
        <p14:creationId xmlns:p14="http://schemas.microsoft.com/office/powerpoint/2010/main" val="367326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The Doctrine of Conversion of the Religious awakenings</a:t>
            </a:r>
          </a:p>
          <a:p>
            <a:pPr lvl="2"/>
            <a:r>
              <a:rPr lang="en-US" sz="3600" dirty="0"/>
              <a:t>The dominance of Calvinism</a:t>
            </a:r>
          </a:p>
          <a:p>
            <a:pPr lvl="3"/>
            <a:r>
              <a:rPr lang="en-US" sz="3600" dirty="0"/>
              <a:t>Experience as evidence of salvation</a:t>
            </a:r>
          </a:p>
          <a:p>
            <a:pPr lvl="4"/>
            <a:r>
              <a:rPr lang="en-US" sz="3600" dirty="0"/>
              <a:t>Calvinism</a:t>
            </a:r>
          </a:p>
          <a:p>
            <a:pPr lvl="4"/>
            <a:r>
              <a:rPr lang="en-US" sz="3600" dirty="0"/>
              <a:t>Arminianism</a:t>
            </a:r>
          </a:p>
          <a:p>
            <a:pPr lvl="5"/>
            <a:r>
              <a:rPr lang="en-US" sz="3600" i="1" dirty="0"/>
              <a:t>Movement began early in the 17th century and asserted that God's sovereignty and man's free will are compatible.</a:t>
            </a:r>
          </a:p>
        </p:txBody>
      </p:sp>
    </p:spTree>
    <p:extLst>
      <p:ext uri="{BB962C8B-B14F-4D97-AF65-F5344CB8AC3E}">
        <p14:creationId xmlns:p14="http://schemas.microsoft.com/office/powerpoint/2010/main" val="3097036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normAutofit fontScale="90000"/>
          </a:bodyPr>
          <a:lstStyle/>
          <a:p>
            <a:pPr algn="ctr"/>
            <a:r>
              <a:rPr lang="en-US" b="1" dirty="0">
                <a:solidFill>
                  <a:srgbClr val="002060"/>
                </a:solidFill>
                <a:effectLst>
                  <a:outerShdw blurRad="38100" dist="38100" dir="2700000" algn="tl">
                    <a:srgbClr val="000000">
                      <a:alpha val="43137"/>
                    </a:srgbClr>
                  </a:outerShdw>
                </a:effectLst>
                <a:latin typeface="+mn-lt"/>
              </a:rPr>
              <a:t>Salvation and the Word of God</a:t>
            </a:r>
            <a:br>
              <a:rPr lang="en-US" b="1" dirty="0">
                <a:solidFill>
                  <a:srgbClr val="002060"/>
                </a:solidFill>
                <a:effectLst>
                  <a:outerShdw blurRad="38100" dist="38100" dir="2700000" algn="tl">
                    <a:srgbClr val="000000">
                      <a:alpha val="43137"/>
                    </a:srgbClr>
                  </a:outerShdw>
                </a:effectLst>
                <a:latin typeface="+mn-lt"/>
              </a:rPr>
            </a:br>
            <a:r>
              <a:rPr lang="en-US" b="1" dirty="0">
                <a:solidFill>
                  <a:srgbClr val="002060"/>
                </a:solidFill>
                <a:effectLst>
                  <a:outerShdw blurRad="38100" dist="38100" dir="2700000" algn="tl">
                    <a:srgbClr val="000000">
                      <a:alpha val="43137"/>
                    </a:srgbClr>
                  </a:outerShdw>
                </a:effectLst>
                <a:latin typeface="+mn-lt"/>
              </a:rPr>
              <a:t>Comparison of Great Awakenings and the NT </a:t>
            </a:r>
          </a:p>
        </p:txBody>
      </p:sp>
      <p:graphicFrame>
        <p:nvGraphicFramePr>
          <p:cNvPr id="6" name="Table 6">
            <a:extLst>
              <a:ext uri="{FF2B5EF4-FFF2-40B4-BE49-F238E27FC236}">
                <a16:creationId xmlns:a16="http://schemas.microsoft.com/office/drawing/2014/main" id="{9DC426A5-FF66-47D6-956E-04AF384AF66E}"/>
              </a:ext>
            </a:extLst>
          </p:cNvPr>
          <p:cNvGraphicFramePr>
            <a:graphicFrameLocks noGrp="1"/>
          </p:cNvGraphicFramePr>
          <p:nvPr>
            <p:ph idx="1"/>
            <p:extLst>
              <p:ext uri="{D42A27DB-BD31-4B8C-83A1-F6EECF244321}">
                <p14:modId xmlns:p14="http://schemas.microsoft.com/office/powerpoint/2010/main" val="2457754795"/>
              </p:ext>
            </p:extLst>
          </p:nvPr>
        </p:nvGraphicFramePr>
        <p:xfrm>
          <a:off x="602166" y="2362200"/>
          <a:ext cx="11006256" cy="2133600"/>
        </p:xfrm>
        <a:graphic>
          <a:graphicData uri="http://schemas.openxmlformats.org/drawingml/2006/table">
            <a:tbl>
              <a:tblPr firstRow="1" bandRow="1">
                <a:tableStyleId>{00A15C55-8517-42AA-B614-E9B94910E393}</a:tableStyleId>
              </a:tblPr>
              <a:tblGrid>
                <a:gridCol w="2436456">
                  <a:extLst>
                    <a:ext uri="{9D8B030D-6E8A-4147-A177-3AD203B41FA5}">
                      <a16:colId xmlns:a16="http://schemas.microsoft.com/office/drawing/2014/main" val="1614431791"/>
                    </a:ext>
                  </a:extLst>
                </a:gridCol>
                <a:gridCol w="2142450">
                  <a:extLst>
                    <a:ext uri="{9D8B030D-6E8A-4147-A177-3AD203B41FA5}">
                      <a16:colId xmlns:a16="http://schemas.microsoft.com/office/drawing/2014/main" val="2495355158"/>
                    </a:ext>
                  </a:extLst>
                </a:gridCol>
                <a:gridCol w="2142450">
                  <a:extLst>
                    <a:ext uri="{9D8B030D-6E8A-4147-A177-3AD203B41FA5}">
                      <a16:colId xmlns:a16="http://schemas.microsoft.com/office/drawing/2014/main" val="2656346442"/>
                    </a:ext>
                  </a:extLst>
                </a:gridCol>
                <a:gridCol w="2142450">
                  <a:extLst>
                    <a:ext uri="{9D8B030D-6E8A-4147-A177-3AD203B41FA5}">
                      <a16:colId xmlns:a16="http://schemas.microsoft.com/office/drawing/2014/main" val="3479061696"/>
                    </a:ext>
                  </a:extLst>
                </a:gridCol>
                <a:gridCol w="2142450">
                  <a:extLst>
                    <a:ext uri="{9D8B030D-6E8A-4147-A177-3AD203B41FA5}">
                      <a16:colId xmlns:a16="http://schemas.microsoft.com/office/drawing/2014/main" val="4273930408"/>
                    </a:ext>
                  </a:extLst>
                </a:gridCol>
              </a:tblGrid>
              <a:tr h="1066800">
                <a:tc>
                  <a:txBody>
                    <a:bodyPr/>
                    <a:lstStyle/>
                    <a:p>
                      <a:pPr algn="ctr"/>
                      <a:r>
                        <a:rPr lang="en-US" sz="3200" b="1" dirty="0">
                          <a:solidFill>
                            <a:schemeClr val="tx1"/>
                          </a:solidFill>
                        </a:rPr>
                        <a:t>Great Awakenings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tx1"/>
                          </a:solidFill>
                        </a:rPr>
                        <a:t>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b="1" dirty="0">
                          <a:solidFill>
                            <a:schemeClr val="tx1"/>
                          </a:solidFill>
                        </a:rPr>
                        <a:t>Faith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b="1" dirty="0">
                          <a:solidFill>
                            <a:schemeClr val="tx1"/>
                          </a:solidFill>
                        </a:rPr>
                        <a:t>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b="1" dirty="0">
                          <a:solidFill>
                            <a:schemeClr val="tx1"/>
                          </a:solidFill>
                        </a:rPr>
                        <a:t>The Word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61738671"/>
                  </a:ext>
                </a:extLst>
              </a:tr>
              <a:tr h="1066800">
                <a:tc>
                  <a:txBody>
                    <a:bodyPr/>
                    <a:lstStyle/>
                    <a:p>
                      <a:pPr algn="ctr"/>
                      <a:r>
                        <a:rPr lang="en-US" sz="3200" b="1" dirty="0">
                          <a:solidFill>
                            <a:schemeClr val="tx1"/>
                          </a:solidFill>
                        </a:rPr>
                        <a:t>New Testament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tx1"/>
                          </a:solidFill>
                        </a:rPr>
                        <a:t>The Word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b="1" dirty="0">
                          <a:solidFill>
                            <a:schemeClr val="tx1"/>
                          </a:solidFill>
                        </a:rPr>
                        <a:t>Reason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b="1" dirty="0">
                          <a:solidFill>
                            <a:schemeClr val="tx1"/>
                          </a:solidFill>
                        </a:rPr>
                        <a:t>Faith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200" b="1" dirty="0">
                          <a:solidFill>
                            <a:schemeClr val="tx1"/>
                          </a:solidFill>
                        </a:rPr>
                        <a:t>Experience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979945514"/>
                  </a:ext>
                </a:extLst>
              </a:tr>
            </a:tbl>
          </a:graphicData>
        </a:graphic>
      </p:graphicFrame>
    </p:spTree>
    <p:extLst>
      <p:ext uri="{BB962C8B-B14F-4D97-AF65-F5344CB8AC3E}">
        <p14:creationId xmlns:p14="http://schemas.microsoft.com/office/powerpoint/2010/main" val="74487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Outline of Class</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90293" y="1538868"/>
            <a:ext cx="11418848" cy="4954007"/>
          </a:xfrm>
        </p:spPr>
        <p:txBody>
          <a:bodyPr>
            <a:normAutofit fontScale="62500" lnSpcReduction="20000"/>
          </a:bodyPr>
          <a:lstStyle/>
          <a:p>
            <a:r>
              <a:rPr lang="en-US" sz="3600" dirty="0"/>
              <a:t>Lesson 1 – What is meant by “Restoration Movement” and Why it Needs to be Taught</a:t>
            </a:r>
          </a:p>
          <a:p>
            <a:r>
              <a:rPr lang="en-US" sz="3600" dirty="0"/>
              <a:t>Lesson 2 – “Restoration” as a Biblical Principle</a:t>
            </a:r>
          </a:p>
          <a:p>
            <a:r>
              <a:rPr lang="en-US" sz="3600" dirty="0"/>
              <a:t>Lesson 3 – Restoration Movement before America</a:t>
            </a:r>
          </a:p>
          <a:p>
            <a:r>
              <a:rPr lang="en-US" sz="3600" dirty="0">
                <a:highlight>
                  <a:srgbClr val="FFFF00"/>
                </a:highlight>
              </a:rPr>
              <a:t>Lesson 4 – What made America Ready for the Restoration Movement?</a:t>
            </a:r>
          </a:p>
          <a:p>
            <a:r>
              <a:rPr lang="en-US" sz="3600" dirty="0"/>
              <a:t>Lesson 5 – Early Attempts at Restoration in America</a:t>
            </a:r>
          </a:p>
          <a:p>
            <a:r>
              <a:rPr lang="en-US" sz="3600" dirty="0"/>
              <a:t>Lesson 6 – Barton W. Stone – </a:t>
            </a:r>
            <a:r>
              <a:rPr lang="en-US" sz="3600"/>
              <a:t>Consistent with the Word of God</a:t>
            </a:r>
          </a:p>
          <a:p>
            <a:r>
              <a:rPr lang="en-US" sz="3600"/>
              <a:t>Lesson </a:t>
            </a:r>
            <a:r>
              <a:rPr lang="en-US" sz="3600" dirty="0"/>
              <a:t>7 – Thomas Campbell – Speaking Where Scriptures Speak</a:t>
            </a:r>
          </a:p>
          <a:p>
            <a:r>
              <a:rPr lang="en-US" sz="3600" dirty="0"/>
              <a:t>Lesson 8 – Alexander Campbell – the Ancient Order of Things</a:t>
            </a:r>
          </a:p>
          <a:p>
            <a:r>
              <a:rPr lang="en-US" sz="3600" dirty="0"/>
              <a:t>Lesson 9 – Walter Scott – the Gospel Restored</a:t>
            </a:r>
          </a:p>
          <a:p>
            <a:r>
              <a:rPr lang="en-US" sz="3600" dirty="0"/>
              <a:t>Lesson 10 – Racoon John Smith – the Frontier Evangelist</a:t>
            </a:r>
          </a:p>
          <a:p>
            <a:r>
              <a:rPr lang="en-US" sz="3600" dirty="0"/>
              <a:t>Lesson 11 – Divisions within the Church</a:t>
            </a:r>
          </a:p>
          <a:p>
            <a:r>
              <a:rPr lang="en-US" sz="3600" dirty="0"/>
              <a:t>Lesson 12 – The Restoration Ideal in Today’s Church</a:t>
            </a:r>
          </a:p>
        </p:txBody>
      </p:sp>
    </p:spTree>
    <p:extLst>
      <p:ext uri="{BB962C8B-B14F-4D97-AF65-F5344CB8AC3E}">
        <p14:creationId xmlns:p14="http://schemas.microsoft.com/office/powerpoint/2010/main" val="324819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2B175-027E-4D45-8385-BAD427039EF3}"/>
              </a:ext>
            </a:extLst>
          </p:cNvPr>
          <p:cNvPicPr>
            <a:picLocks noChangeAspect="1"/>
          </p:cNvPicPr>
          <p:nvPr/>
        </p:nvPicPr>
        <p:blipFill rotWithShape="1">
          <a:blip r:embed="rId3"/>
          <a:srcRect l="1600" t="14692" r="2400" b="4423"/>
          <a:stretch/>
        </p:blipFill>
        <p:spPr>
          <a:xfrm>
            <a:off x="6173391" y="2578100"/>
            <a:ext cx="6018609" cy="4279900"/>
          </a:xfrm>
          <a:prstGeom prst="rect">
            <a:avLst/>
          </a:prstGeom>
        </p:spPr>
      </p:pic>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rmAutofit/>
          </a:bodyPr>
          <a:lstStyle/>
          <a:p>
            <a:r>
              <a:rPr lang="en-US" sz="3600" b="1" u="sng" dirty="0"/>
              <a:t>Americans were involved in three wars in the late 18</a:t>
            </a:r>
            <a:r>
              <a:rPr lang="en-US" sz="3600" b="1" u="sng" baseline="30000" dirty="0"/>
              <a:t>th</a:t>
            </a:r>
            <a:r>
              <a:rPr lang="en-US" sz="3600" b="1" u="sng" dirty="0"/>
              <a:t> and early 19</a:t>
            </a:r>
            <a:r>
              <a:rPr lang="en-US" sz="3600" b="1" u="sng" baseline="30000" dirty="0"/>
              <a:t>th</a:t>
            </a:r>
            <a:r>
              <a:rPr lang="en-US" sz="3600" b="1" u="sng" dirty="0"/>
              <a:t> centuries</a:t>
            </a:r>
          </a:p>
          <a:p>
            <a:pPr lvl="1"/>
            <a:r>
              <a:rPr lang="en-US" sz="3600" dirty="0"/>
              <a:t>French and Indian War (1754-1763)</a:t>
            </a:r>
          </a:p>
          <a:p>
            <a:pPr lvl="1"/>
            <a:r>
              <a:rPr lang="en-US" sz="3600" dirty="0"/>
              <a:t>Revolutionary War (1775-1783)</a:t>
            </a:r>
          </a:p>
          <a:p>
            <a:pPr lvl="1"/>
            <a:r>
              <a:rPr lang="en-US" sz="3600" dirty="0"/>
              <a:t>War of 1812 (1812-1814)</a:t>
            </a:r>
          </a:p>
        </p:txBody>
      </p:sp>
    </p:spTree>
    <p:extLst>
      <p:ext uri="{BB962C8B-B14F-4D97-AF65-F5344CB8AC3E}">
        <p14:creationId xmlns:p14="http://schemas.microsoft.com/office/powerpoint/2010/main" val="86169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Revolutionary War (1775-1783)</a:t>
            </a:r>
          </a:p>
          <a:p>
            <a:pPr lvl="1"/>
            <a:r>
              <a:rPr lang="en-US" sz="3600" dirty="0"/>
              <a:t>Considered as a theological event, the Revolutionary War loosened the grip of </a:t>
            </a:r>
            <a:r>
              <a:rPr lang="en-US" sz="3600" b="1" u="sng" dirty="0"/>
              <a:t>Calvinism</a:t>
            </a:r>
            <a:r>
              <a:rPr lang="en-US" sz="3600" dirty="0"/>
              <a:t> on the American mind.</a:t>
            </a:r>
          </a:p>
        </p:txBody>
      </p:sp>
    </p:spTree>
    <p:extLst>
      <p:ext uri="{BB962C8B-B14F-4D97-AF65-F5344CB8AC3E}">
        <p14:creationId xmlns:p14="http://schemas.microsoft.com/office/powerpoint/2010/main" val="91900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064BE3-3575-48D0-9C3A-032A54EADBFA}"/>
              </a:ext>
            </a:extLst>
          </p:cNvPr>
          <p:cNvPicPr>
            <a:picLocks noChangeAspect="1"/>
          </p:cNvPicPr>
          <p:nvPr/>
        </p:nvPicPr>
        <p:blipFill>
          <a:blip r:embed="rId3"/>
          <a:stretch>
            <a:fillRect/>
          </a:stretch>
        </p:blipFill>
        <p:spPr>
          <a:xfrm>
            <a:off x="10007601" y="3089591"/>
            <a:ext cx="2184400" cy="3768409"/>
          </a:xfrm>
          <a:prstGeom prst="rect">
            <a:avLst/>
          </a:prstGeom>
        </p:spPr>
      </p:pic>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Calvinism TULIP Theology</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308100"/>
            <a:ext cx="11418848" cy="5184775"/>
          </a:xfrm>
        </p:spPr>
        <p:txBody>
          <a:bodyPr anchor="ctr">
            <a:noAutofit/>
          </a:bodyPr>
          <a:lstStyle/>
          <a:p>
            <a:r>
              <a:rPr lang="en-US" sz="6000" b="1" u="sng" dirty="0"/>
              <a:t>T</a:t>
            </a:r>
            <a:r>
              <a:rPr lang="en-US" sz="3600" b="1" u="sng" dirty="0"/>
              <a:t>otal Depravity</a:t>
            </a:r>
            <a:r>
              <a:rPr lang="en-US" sz="3600" b="1" dirty="0"/>
              <a:t> </a:t>
            </a:r>
            <a:r>
              <a:rPr lang="en-US" i="1" dirty="0"/>
              <a:t>(Inherited Sin – hence totally depraved)</a:t>
            </a:r>
          </a:p>
          <a:p>
            <a:r>
              <a:rPr lang="en-US" sz="6000" b="1" u="sng" dirty="0"/>
              <a:t>U</a:t>
            </a:r>
            <a:r>
              <a:rPr lang="en-US" sz="3600" b="1" u="sng" dirty="0"/>
              <a:t>nconditional Election</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(God predestines who will be saved)</a:t>
            </a:r>
            <a:endParaRPr lang="en-US" sz="3600" b="1" u="sng" dirty="0"/>
          </a:p>
          <a:p>
            <a:r>
              <a:rPr lang="en-US" sz="6000" b="1" u="sng" dirty="0"/>
              <a:t>L</a:t>
            </a:r>
            <a:r>
              <a:rPr lang="en-US" sz="3600" b="1" u="sng" dirty="0"/>
              <a:t>imited Atonement</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(Jesus died for only the elect)</a:t>
            </a:r>
            <a:endParaRPr lang="en-US" sz="3600" b="1" u="sng" dirty="0"/>
          </a:p>
          <a:p>
            <a:r>
              <a:rPr lang="en-US" sz="6000" b="1" u="sng" dirty="0"/>
              <a:t>I</a:t>
            </a:r>
            <a:r>
              <a:rPr lang="en-US" sz="3600" b="1" u="sng" dirty="0"/>
              <a:t>rresistible Grace</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(God forces one to “believe and be saved”)</a:t>
            </a:r>
            <a:endParaRPr lang="en-US" sz="3600" b="1" u="sng" dirty="0"/>
          </a:p>
          <a:p>
            <a:r>
              <a:rPr lang="en-US" sz="6000" b="1" u="sng" dirty="0"/>
              <a:t>P</a:t>
            </a:r>
            <a:r>
              <a:rPr lang="en-US" sz="3600" b="1" u="sng" dirty="0"/>
              <a:t>erseverance of the Saints</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(Once Saved – Always Saved)</a:t>
            </a:r>
            <a:endParaRPr lang="en-US" sz="3600" dirty="0"/>
          </a:p>
        </p:txBody>
      </p:sp>
    </p:spTree>
    <p:extLst>
      <p:ext uri="{BB962C8B-B14F-4D97-AF65-F5344CB8AC3E}">
        <p14:creationId xmlns:p14="http://schemas.microsoft.com/office/powerpoint/2010/main" val="1172314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Revolutionary War (1775-1783)</a:t>
            </a:r>
          </a:p>
          <a:p>
            <a:pPr lvl="2"/>
            <a:r>
              <a:rPr lang="en-US" sz="3600" dirty="0"/>
              <a:t>The idea of </a:t>
            </a:r>
            <a:r>
              <a:rPr lang="en-US" sz="3600" b="1" u="sng" dirty="0"/>
              <a:t>Total Depravity</a:t>
            </a:r>
            <a:r>
              <a:rPr lang="en-US" sz="3600" dirty="0"/>
              <a:t> did not stand up well to the belief that men had the inherent capacity to shape their own destinies.</a:t>
            </a:r>
          </a:p>
        </p:txBody>
      </p:sp>
    </p:spTree>
    <p:extLst>
      <p:ext uri="{BB962C8B-B14F-4D97-AF65-F5344CB8AC3E}">
        <p14:creationId xmlns:p14="http://schemas.microsoft.com/office/powerpoint/2010/main" val="41758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Revolutionary War (1775-1783)</a:t>
            </a:r>
          </a:p>
          <a:p>
            <a:pPr lvl="2"/>
            <a:r>
              <a:rPr lang="en-US" sz="3600" dirty="0"/>
              <a:t>The authoritarian spirit of the old, and sometimes reactionary, churches ran counter to the new spirit of intellectual freedom.</a:t>
            </a:r>
          </a:p>
          <a:p>
            <a:pPr lvl="3"/>
            <a:r>
              <a:rPr lang="en-US" sz="3600" dirty="0"/>
              <a:t>In religion, a European would do what he was told and sit down and be quiet – not so in America!</a:t>
            </a:r>
          </a:p>
        </p:txBody>
      </p:sp>
    </p:spTree>
    <p:extLst>
      <p:ext uri="{BB962C8B-B14F-4D97-AF65-F5344CB8AC3E}">
        <p14:creationId xmlns:p14="http://schemas.microsoft.com/office/powerpoint/2010/main" val="2602452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Revolutionary War (1775-1783)</a:t>
            </a:r>
          </a:p>
          <a:p>
            <a:pPr lvl="2"/>
            <a:r>
              <a:rPr lang="en-US" sz="3600" dirty="0"/>
              <a:t>Those who opposed Calvinism most strenuously often became Unitarians or abandoned </a:t>
            </a:r>
            <a:r>
              <a:rPr lang="en-US" sz="3600" b="1" i="1" dirty="0"/>
              <a:t>Protestant</a:t>
            </a:r>
            <a:r>
              <a:rPr lang="en-US" sz="3600" dirty="0"/>
              <a:t> Christianity entirely.</a:t>
            </a:r>
          </a:p>
          <a:p>
            <a:pPr lvl="2"/>
            <a:r>
              <a:rPr lang="en-US" sz="3600" dirty="0"/>
              <a:t>The ideas of the new nation had their effect on many believers who questioned the old orthodoxy, but continued to identify them­selves with the traditional churches. They wanted to do things an American way!</a:t>
            </a:r>
          </a:p>
        </p:txBody>
      </p:sp>
    </p:spTree>
    <p:extLst>
      <p:ext uri="{BB962C8B-B14F-4D97-AF65-F5344CB8AC3E}">
        <p14:creationId xmlns:p14="http://schemas.microsoft.com/office/powerpoint/2010/main" val="2647771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5656-0D72-4284-BB25-0F7A4921C45A}"/>
              </a:ext>
            </a:extLst>
          </p:cNvPr>
          <p:cNvSpPr>
            <a:spLocks noGrp="1"/>
          </p:cNvSpPr>
          <p:nvPr>
            <p:ph type="title"/>
          </p:nvPr>
        </p:nvSpPr>
        <p:spPr>
          <a:xfrm>
            <a:off x="602166" y="365125"/>
            <a:ext cx="11006254" cy="1173743"/>
          </a:xfrm>
        </p:spPr>
        <p:txBody>
          <a:bodyPr/>
          <a:lstStyle/>
          <a:p>
            <a:pPr algn="ctr"/>
            <a:r>
              <a:rPr lang="en-US" b="1" dirty="0">
                <a:solidFill>
                  <a:srgbClr val="002060"/>
                </a:solidFill>
                <a:effectLst>
                  <a:outerShdw blurRad="38100" dist="38100" dir="2700000" algn="tl">
                    <a:srgbClr val="000000">
                      <a:alpha val="43137"/>
                    </a:srgbClr>
                  </a:outerShdw>
                </a:effectLst>
                <a:latin typeface="+mn-lt"/>
              </a:rPr>
              <a:t>America Ready for the Restoration Movement</a:t>
            </a:r>
          </a:p>
        </p:txBody>
      </p:sp>
      <p:sp>
        <p:nvSpPr>
          <p:cNvPr id="3" name="Content Placeholder 2">
            <a:extLst>
              <a:ext uri="{FF2B5EF4-FFF2-40B4-BE49-F238E27FC236}">
                <a16:creationId xmlns:a16="http://schemas.microsoft.com/office/drawing/2014/main" id="{0CF9AAB2-7762-4CCC-BD0B-BB529CD045D7}"/>
              </a:ext>
            </a:extLst>
          </p:cNvPr>
          <p:cNvSpPr>
            <a:spLocks noGrp="1"/>
          </p:cNvSpPr>
          <p:nvPr>
            <p:ph idx="1"/>
          </p:nvPr>
        </p:nvSpPr>
        <p:spPr>
          <a:xfrm>
            <a:off x="386576" y="1538868"/>
            <a:ext cx="11418848" cy="4954007"/>
          </a:xfrm>
        </p:spPr>
        <p:txBody>
          <a:bodyPr>
            <a:noAutofit/>
          </a:bodyPr>
          <a:lstStyle/>
          <a:p>
            <a:r>
              <a:rPr lang="en-US" sz="3600" b="1" u="sng" dirty="0"/>
              <a:t>Moral Conditions after the Revolutionary War</a:t>
            </a:r>
          </a:p>
          <a:p>
            <a:pPr lvl="2"/>
            <a:r>
              <a:rPr lang="en-US" sz="3600" dirty="0"/>
              <a:t>The demoralizing effect of war.</a:t>
            </a:r>
          </a:p>
          <a:p>
            <a:pPr lvl="2"/>
            <a:r>
              <a:rPr lang="en-US" sz="3600" dirty="0"/>
              <a:t>Unbelief and immorality had infected the eastern colleges.</a:t>
            </a:r>
          </a:p>
          <a:p>
            <a:pPr lvl="2"/>
            <a:r>
              <a:rPr lang="en-US" sz="3600" dirty="0"/>
              <a:t>Skepticism of English deism and French atheism had made inroads to American thought.</a:t>
            </a:r>
          </a:p>
          <a:p>
            <a:pPr lvl="2"/>
            <a:r>
              <a:rPr lang="en-US" sz="3600" dirty="0"/>
              <a:t>Many of the traditional churches were characterized by creed-bound orthodoxy and low spirituality.</a:t>
            </a:r>
          </a:p>
        </p:txBody>
      </p:sp>
    </p:spTree>
    <p:extLst>
      <p:ext uri="{BB962C8B-B14F-4D97-AF65-F5344CB8AC3E}">
        <p14:creationId xmlns:p14="http://schemas.microsoft.com/office/powerpoint/2010/main" val="1532964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TotalTime>
  <Words>1043</Words>
  <Application>Microsoft Office PowerPoint</Application>
  <PresentationFormat>Widescreen</PresentationFormat>
  <Paragraphs>128</Paragraphs>
  <Slides>19</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History of the Restoration Movement a study of the restoration ideal  Lesson 4 What made America Ready  for the Restoration Movement?</vt:lpstr>
      <vt:lpstr>Outline of Class</vt:lpstr>
      <vt:lpstr>America Ready for the Restoration Movement</vt:lpstr>
      <vt:lpstr>America Ready for the Restoration Movement</vt:lpstr>
      <vt:lpstr>Calvinism TULIP Theology</vt:lpstr>
      <vt:lpstr>America Ready for the Restoration Movement</vt:lpstr>
      <vt:lpstr>America Ready for the Restoration Movement</vt:lpstr>
      <vt:lpstr>America Ready for the Restoration Movement</vt:lpstr>
      <vt:lpstr>America Ready for the Restoration Movement</vt:lpstr>
      <vt:lpstr>America Ready for the Restoration Movement</vt:lpstr>
      <vt:lpstr>America Ready for the Restoration Movement</vt:lpstr>
      <vt:lpstr>America Ready for the Restoration Movement</vt:lpstr>
      <vt:lpstr>America Ready for the Restoration Movement</vt:lpstr>
      <vt:lpstr>America Ready for the Restoration Movement</vt:lpstr>
      <vt:lpstr>John Wesley Speaking to the Methodists</vt:lpstr>
      <vt:lpstr>America Ready for the Restoration Movement</vt:lpstr>
      <vt:lpstr>America Ready for the Restoration Movement</vt:lpstr>
      <vt:lpstr>America Ready for the Restoration Movement</vt:lpstr>
      <vt:lpstr>Salvation and the Word of God Comparison of Great Awakenings and the 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Restoration Movement</dc:title>
  <dc:creator>Kevin Ziegler</dc:creator>
  <cp:lastModifiedBy>Kevin Ziegler</cp:lastModifiedBy>
  <cp:revision>12</cp:revision>
  <dcterms:created xsi:type="dcterms:W3CDTF">2020-07-23T15:08:43Z</dcterms:created>
  <dcterms:modified xsi:type="dcterms:W3CDTF">2020-10-17T23:05:56Z</dcterms:modified>
</cp:coreProperties>
</file>